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FFFFFF"/>
    <a:srgbClr val="660066"/>
    <a:srgbClr val="96CCFF"/>
    <a:srgbClr val="E1C3FF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2BC2F-DA48-4887-BCFB-383D31A30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62B6BD-81E4-419C-B46A-9F4A9FF94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0BE5CA-1967-4638-9264-6DF8A13B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32066A-A43B-49E4-AF32-3167EA18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375506-D6E5-48B8-A88D-8017D239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0546-1E75-4416-A50D-22F505E248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4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B63C4-FF5D-4B6F-952B-09529051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4A61A0-CB59-4671-B465-ACC6CFAC2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9B4EF5-A512-41D2-824D-0D19F7A9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15532-B457-4564-8FD4-842F5D74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44ACE7-54BE-43F3-A306-171E3B3E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C936-EA5A-487F-900E-E31431FBDB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47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2B6D0A-098C-4F08-9167-82F6B5196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142E27-432C-4744-8DEA-57943AB3B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278896-1E62-403A-A39B-3EDD642F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C42449-9144-4D91-B87A-C5B7AE44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9CC31-76C1-4484-9707-9A86C75E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3934F-3106-4419-AF10-D30F377535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0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BF809-F8B4-48F4-B98C-6C97B97B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ED34D1-9A52-4E68-8B23-1FDA49C8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CFB16-3351-410A-B11D-F25B7B00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5CAB4F-7617-46B4-B954-CE2F56D5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6792CD-7E5B-4D34-933D-470537E8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F0F2D-93C7-4BB7-B2B8-68A590F608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0733C-8A6D-4A5D-919A-DAF6E6AF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A82B97-53F8-4F67-B503-74C3616A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06F2E-7086-4CA5-9872-4B5F6050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78765-6066-4E8B-9274-03A2D7B5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F0B8BB-752C-42F7-89FA-D3BFBE23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1182E-A76F-4FCC-BAA1-31DAC40C49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78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6D426-0CA6-4BA4-9D01-56935107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BC5A8E-6E97-450A-9D77-F1B3D3452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35942-FBFB-4BB7-A3DF-746C4523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71CDC1-F3C6-49C2-B522-6A7C477A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A7D1EE-77D2-4384-8691-45DCF77C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BE78E6-5706-4841-ABB9-0FDB3357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63274-08B7-4E11-A62C-C592D685DE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35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F80EC1-56DF-4F95-9654-BCECB7B5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21627-DB1D-4052-AB16-55298895A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AC1136-6E7C-47F0-80FB-A07899218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746A98-76A6-48DD-AF0E-741675638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775C93-89D2-4FA8-874C-4CB6D6DB6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A2AA12-A62C-4450-AC63-30C02004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BE21C9-0C47-4C63-9D0C-395567F9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07D5C3-83E6-4C3A-9B9D-8FF3AA17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30DF-F706-4B7D-BAA6-CCB4DE1B6E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0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CDEFBA-EB38-4A99-BD1D-25918DF9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6B029A-EF95-476A-BCE2-661EB9AE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756C97-0295-4C30-80EB-AC0809F7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93098F-7D36-40C2-A4B1-CF72CE09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EAE24-F371-4970-BB56-F82F52B9DC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29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2D96F5-E4EE-4124-BDF7-A42F37BC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32E99D-B5BF-4C76-8572-447726EC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5EDFC0-45AE-4569-8456-2338DE1B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634DB-F7A1-43B7-B773-8CA988E9A6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33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DDA06-506B-4307-8B05-CDAE7EF7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F4413-71A4-40FF-A754-91E1AD069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2AF0BB-F973-4997-BF24-DDFD4DE2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E18B36-C617-419A-B7B1-16C565BE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24F1BB-95BD-465A-9B42-590C71BF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0B317-1F05-4200-8612-6199985E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C82A1-5D60-4FA8-8281-D51796E6D0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2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47E47A-873D-4BDA-AB7B-478F6F019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1BFC52-E0DE-4F38-A5FC-8E9086208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31F445-5F5B-4285-B57A-F882F1DD9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73519E-4389-4069-BDDF-239881EE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39FF51-5276-4B40-9E85-5E4D5118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29D3BF-C9BB-4045-BBD3-B4EDC578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1ED72-D80D-4075-86BA-EEDA4F86A8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49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559667-6855-4EBC-890A-5F8A152EC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0B6C08-665C-4FF0-AE8D-93D2198D7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83CD6D-BA90-4082-B742-06E75F7560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DF8C55-D8CF-4BC7-82AA-2308B0831F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BB7E5F-9047-477E-9BB6-8AE593EF78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0625A9-F6DD-43F2-ABD4-F3F89C63951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7" name="Group 5">
            <a:extLst>
              <a:ext uri="{FF2B5EF4-FFF2-40B4-BE49-F238E27FC236}">
                <a16:creationId xmlns:a16="http://schemas.microsoft.com/office/drawing/2014/main" id="{76BE5A23-B52F-4DFD-BBB1-E5CBFEDA5F4B}"/>
              </a:ext>
            </a:extLst>
          </p:cNvPr>
          <p:cNvGrpSpPr>
            <a:grpSpLocks/>
          </p:cNvGrpSpPr>
          <p:nvPr/>
        </p:nvGrpSpPr>
        <p:grpSpPr bwMode="auto">
          <a:xfrm>
            <a:off x="2038350" y="1139825"/>
            <a:ext cx="5038725" cy="5038725"/>
            <a:chOff x="1284" y="718"/>
            <a:chExt cx="3174" cy="3174"/>
          </a:xfrm>
        </p:grpSpPr>
        <p:sp>
          <p:nvSpPr>
            <p:cNvPr id="38918" name="Oval 6">
              <a:extLst>
                <a:ext uri="{FF2B5EF4-FFF2-40B4-BE49-F238E27FC236}">
                  <a16:creationId xmlns:a16="http://schemas.microsoft.com/office/drawing/2014/main" id="{88D11006-6507-468D-B4E2-31BB92D6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" y="718"/>
              <a:ext cx="3174" cy="3174"/>
            </a:xfrm>
            <a:prstGeom prst="ellipse">
              <a:avLst/>
            </a:prstGeom>
            <a:gradFill rotWithShape="0">
              <a:gsLst>
                <a:gs pos="0">
                  <a:srgbClr val="EAD5FF"/>
                </a:gs>
                <a:gs pos="100000">
                  <a:srgbClr val="CC00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8919" name="Group 7">
              <a:extLst>
                <a:ext uri="{FF2B5EF4-FFF2-40B4-BE49-F238E27FC236}">
                  <a16:creationId xmlns:a16="http://schemas.microsoft.com/office/drawing/2014/main" id="{8314FC05-C0FB-4152-ADC8-ED67FC3C8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7" y="1575"/>
              <a:ext cx="33" cy="892"/>
              <a:chOff x="45" y="119"/>
              <a:chExt cx="136" cy="4130"/>
            </a:xfrm>
          </p:grpSpPr>
          <p:sp>
            <p:nvSpPr>
              <p:cNvPr id="38920" name="AutoShape 8">
                <a:extLst>
                  <a:ext uri="{FF2B5EF4-FFF2-40B4-BE49-F238E27FC236}">
                    <a16:creationId xmlns:a16="http://schemas.microsoft.com/office/drawing/2014/main" id="{415F00C4-FC2C-4CFD-BD7C-F6DD1F8AC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19"/>
                <a:ext cx="136" cy="203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1" name="Rectangle 9">
                <a:extLst>
                  <a:ext uri="{FF2B5EF4-FFF2-40B4-BE49-F238E27FC236}">
                    <a16:creationId xmlns:a16="http://schemas.microsoft.com/office/drawing/2014/main" id="{4174899F-0673-493A-8435-D0889B999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47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2" name="Rectangle 10">
                <a:extLst>
                  <a:ext uri="{FF2B5EF4-FFF2-40B4-BE49-F238E27FC236}">
                    <a16:creationId xmlns:a16="http://schemas.microsoft.com/office/drawing/2014/main" id="{72673A47-3D70-4689-9976-45993B1A5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74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3" name="Rectangle 11">
                <a:extLst>
                  <a:ext uri="{FF2B5EF4-FFF2-40B4-BE49-F238E27FC236}">
                    <a16:creationId xmlns:a16="http://schemas.microsoft.com/office/drawing/2014/main" id="{5DD363A9-BF56-4AE2-83A9-1551205FC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622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4" name="Rectangle 12">
                <a:extLst>
                  <a:ext uri="{FF2B5EF4-FFF2-40B4-BE49-F238E27FC236}">
                    <a16:creationId xmlns:a16="http://schemas.microsoft.com/office/drawing/2014/main" id="{64A6C870-6668-4129-B81B-F23D3C99E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72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5" name="Rectangle 13">
                <a:extLst>
                  <a:ext uri="{FF2B5EF4-FFF2-40B4-BE49-F238E27FC236}">
                    <a16:creationId xmlns:a16="http://schemas.microsoft.com/office/drawing/2014/main" id="{F5E63181-481E-45C2-9655-36E08A07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" y="901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6" name="Rectangle 14">
                <a:extLst>
                  <a:ext uri="{FF2B5EF4-FFF2-40B4-BE49-F238E27FC236}">
                    <a16:creationId xmlns:a16="http://schemas.microsoft.com/office/drawing/2014/main" id="{D11469DB-FFEA-4E68-885B-0A62A7549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966"/>
                <a:ext cx="136" cy="1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7" name="Rectangle 15">
                <a:extLst>
                  <a:ext uri="{FF2B5EF4-FFF2-40B4-BE49-F238E27FC236}">
                    <a16:creationId xmlns:a16="http://schemas.microsoft.com/office/drawing/2014/main" id="{72F950AA-49F1-40F6-8298-D90E08D24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126"/>
                <a:ext cx="136" cy="2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8" name="Rectangle 16">
                <a:extLst>
                  <a:ext uri="{FF2B5EF4-FFF2-40B4-BE49-F238E27FC236}">
                    <a16:creationId xmlns:a16="http://schemas.microsoft.com/office/drawing/2014/main" id="{59E95CD5-EEE3-43BE-A943-3D07DE46A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479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29" name="Rectangle 17">
                <a:extLst>
                  <a:ext uri="{FF2B5EF4-FFF2-40B4-BE49-F238E27FC236}">
                    <a16:creationId xmlns:a16="http://schemas.microsoft.com/office/drawing/2014/main" id="{652BCADE-CBA4-4CF3-9511-39AA0E5EA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613"/>
                <a:ext cx="136" cy="2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0" name="Rectangle 18">
                <a:extLst>
                  <a:ext uri="{FF2B5EF4-FFF2-40B4-BE49-F238E27FC236}">
                    <a16:creationId xmlns:a16="http://schemas.microsoft.com/office/drawing/2014/main" id="{743A436B-E976-4905-B692-8EDC40D7C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961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1" name="Rectangle 19">
                <a:extLst>
                  <a:ext uri="{FF2B5EF4-FFF2-40B4-BE49-F238E27FC236}">
                    <a16:creationId xmlns:a16="http://schemas.microsoft.com/office/drawing/2014/main" id="{BACCB48D-BCBA-4F38-B8B1-B1F0AAA71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069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2" name="AutoShape 20">
                <a:extLst>
                  <a:ext uri="{FF2B5EF4-FFF2-40B4-BE49-F238E27FC236}">
                    <a16:creationId xmlns:a16="http://schemas.microsoft.com/office/drawing/2014/main" id="{F7FE3B71-E5FA-4E50-B25E-F67A298FD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155"/>
                <a:ext cx="136" cy="209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3" name="Rectangle 21">
                <a:extLst>
                  <a:ext uri="{FF2B5EF4-FFF2-40B4-BE49-F238E27FC236}">
                    <a16:creationId xmlns:a16="http://schemas.microsoft.com/office/drawing/2014/main" id="{C2C588AA-6E48-4184-9DFF-B32B362FE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189"/>
                <a:ext cx="136" cy="301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4" name="Rectangle 22">
                <a:extLst>
                  <a:ext uri="{FF2B5EF4-FFF2-40B4-BE49-F238E27FC236}">
                    <a16:creationId xmlns:a16="http://schemas.microsoft.com/office/drawing/2014/main" id="{AEF81AEF-F67D-46F7-9AB7-0A6DE72CD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555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5" name="Rectangle 23">
                <a:extLst>
                  <a:ext uri="{FF2B5EF4-FFF2-40B4-BE49-F238E27FC236}">
                    <a16:creationId xmlns:a16="http://schemas.microsoft.com/office/drawing/2014/main" id="{7F607BE5-1889-49D8-AD4A-033AE0BD3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684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6" name="Rectangle 24">
                <a:extLst>
                  <a:ext uri="{FF2B5EF4-FFF2-40B4-BE49-F238E27FC236}">
                    <a16:creationId xmlns:a16="http://schemas.microsoft.com/office/drawing/2014/main" id="{68F9837B-41AA-48FB-B150-66C604557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90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7" name="Rectangle 25">
                <a:extLst>
                  <a:ext uri="{FF2B5EF4-FFF2-40B4-BE49-F238E27FC236}">
                    <a16:creationId xmlns:a16="http://schemas.microsoft.com/office/drawing/2014/main" id="{69634F3C-D658-4CCF-B544-887953703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128"/>
                <a:ext cx="136" cy="3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8" name="Rectangle 26">
                <a:extLst>
                  <a:ext uri="{FF2B5EF4-FFF2-40B4-BE49-F238E27FC236}">
                    <a16:creationId xmlns:a16="http://schemas.microsoft.com/office/drawing/2014/main" id="{9DEB7C1E-5F3D-4EE9-AF22-A9935EF3B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651"/>
                <a:ext cx="136" cy="3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9" name="Rectangle 27">
                <a:extLst>
                  <a:ext uri="{FF2B5EF4-FFF2-40B4-BE49-F238E27FC236}">
                    <a16:creationId xmlns:a16="http://schemas.microsoft.com/office/drawing/2014/main" id="{2C0E94CC-92E6-401F-A4E0-A7A25E8CB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750"/>
                <a:ext cx="136" cy="16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0" name="Rectangle 28">
                <a:extLst>
                  <a:ext uri="{FF2B5EF4-FFF2-40B4-BE49-F238E27FC236}">
                    <a16:creationId xmlns:a16="http://schemas.microsoft.com/office/drawing/2014/main" id="{1A8FFCD0-BBB8-4077-9134-360F08512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002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1" name="Rectangle 29">
                <a:extLst>
                  <a:ext uri="{FF2B5EF4-FFF2-40B4-BE49-F238E27FC236}">
                    <a16:creationId xmlns:a16="http://schemas.microsoft.com/office/drawing/2014/main" id="{547BF94F-931D-4A10-8674-F65C2DB74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057"/>
                <a:ext cx="136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2" name="AutoShape 30">
                <a:extLst>
                  <a:ext uri="{FF2B5EF4-FFF2-40B4-BE49-F238E27FC236}">
                    <a16:creationId xmlns:a16="http://schemas.microsoft.com/office/drawing/2014/main" id="{319EFFE3-32D3-4CEA-A458-1230DC212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94" y="206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3" name="AutoShape 31">
                <a:extLst>
                  <a:ext uri="{FF2B5EF4-FFF2-40B4-BE49-F238E27FC236}">
                    <a16:creationId xmlns:a16="http://schemas.microsoft.com/office/drawing/2014/main" id="{036B1F57-35F6-4E0C-9E7C-03D90CE68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94" y="210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8944" name="Group 32">
              <a:extLst>
                <a:ext uri="{FF2B5EF4-FFF2-40B4-BE49-F238E27FC236}">
                  <a16:creationId xmlns:a16="http://schemas.microsoft.com/office/drawing/2014/main" id="{1D4B2319-97B8-4CEC-81BE-F40C43221F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7" y="1624"/>
              <a:ext cx="33" cy="843"/>
              <a:chOff x="285" y="345"/>
              <a:chExt cx="136" cy="3904"/>
            </a:xfrm>
          </p:grpSpPr>
          <p:sp>
            <p:nvSpPr>
              <p:cNvPr id="38945" name="AutoShape 33">
                <a:extLst>
                  <a:ext uri="{FF2B5EF4-FFF2-40B4-BE49-F238E27FC236}">
                    <a16:creationId xmlns:a16="http://schemas.microsoft.com/office/drawing/2014/main" id="{3C91E3C7-6150-47EA-917E-7C20BB34C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45"/>
                <a:ext cx="136" cy="15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6" name="Rectangle 34">
                <a:extLst>
                  <a:ext uri="{FF2B5EF4-FFF2-40B4-BE49-F238E27FC236}">
                    <a16:creationId xmlns:a16="http://schemas.microsoft.com/office/drawing/2014/main" id="{6FF56C40-3DB9-4B2B-91A2-A41C1DA52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706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7" name="Rectangle 35">
                <a:extLst>
                  <a:ext uri="{FF2B5EF4-FFF2-40B4-BE49-F238E27FC236}">
                    <a16:creationId xmlns:a16="http://schemas.microsoft.com/office/drawing/2014/main" id="{BDC16B8F-9818-4302-91A7-3FA9F34E0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57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8" name="Rectangle 36">
                <a:extLst>
                  <a:ext uri="{FF2B5EF4-FFF2-40B4-BE49-F238E27FC236}">
                    <a16:creationId xmlns:a16="http://schemas.microsoft.com/office/drawing/2014/main" id="{CD152ECA-32B4-47A7-A793-98A9C9527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341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49" name="Rectangle 37">
                <a:extLst>
                  <a:ext uri="{FF2B5EF4-FFF2-40B4-BE49-F238E27FC236}">
                    <a16:creationId xmlns:a16="http://schemas.microsoft.com/office/drawing/2014/main" id="{B1712082-85B5-4FE2-A69C-7D803271C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063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0" name="Rectangle 38">
                <a:extLst>
                  <a:ext uri="{FF2B5EF4-FFF2-40B4-BE49-F238E27FC236}">
                    <a16:creationId xmlns:a16="http://schemas.microsoft.com/office/drawing/2014/main" id="{9DCECAE3-BBFF-405E-8802-72036301F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771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1" name="Rectangle 39">
                <a:extLst>
                  <a:ext uri="{FF2B5EF4-FFF2-40B4-BE49-F238E27FC236}">
                    <a16:creationId xmlns:a16="http://schemas.microsoft.com/office/drawing/2014/main" id="{3D5466B4-8454-4DCC-BCCF-EFE4A926D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480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2" name="Rectangle 40">
                <a:extLst>
                  <a:ext uri="{FF2B5EF4-FFF2-40B4-BE49-F238E27FC236}">
                    <a16:creationId xmlns:a16="http://schemas.microsoft.com/office/drawing/2014/main" id="{45269DB1-84AC-474A-90ED-7AEEFB9C8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97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3" name="AutoShape 41">
                <a:extLst>
                  <a:ext uri="{FF2B5EF4-FFF2-40B4-BE49-F238E27FC236}">
                    <a16:creationId xmlns:a16="http://schemas.microsoft.com/office/drawing/2014/main" id="{1B918943-1099-43F3-B1F6-4B73A644D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879"/>
                <a:ext cx="136" cy="23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4" name="Rectangle 42">
                <a:extLst>
                  <a:ext uri="{FF2B5EF4-FFF2-40B4-BE49-F238E27FC236}">
                    <a16:creationId xmlns:a16="http://schemas.microsoft.com/office/drawing/2014/main" id="{1902DA64-645F-4F67-A42D-EAA655DB0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913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5" name="Rectangle 43">
                <a:extLst>
                  <a:ext uri="{FF2B5EF4-FFF2-40B4-BE49-F238E27FC236}">
                    <a16:creationId xmlns:a16="http://schemas.microsoft.com/office/drawing/2014/main" id="{744EE381-22FE-44E1-9CBB-3E014217F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018"/>
                <a:ext cx="136" cy="9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6" name="Rectangle 44">
                <a:extLst>
                  <a:ext uri="{FF2B5EF4-FFF2-40B4-BE49-F238E27FC236}">
                    <a16:creationId xmlns:a16="http://schemas.microsoft.com/office/drawing/2014/main" id="{2F497EC2-7316-4FFC-AD7C-959EECDAB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218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7" name="Rectangle 45">
                <a:extLst>
                  <a:ext uri="{FF2B5EF4-FFF2-40B4-BE49-F238E27FC236}">
                    <a16:creationId xmlns:a16="http://schemas.microsoft.com/office/drawing/2014/main" id="{82A2DC6F-F6DD-4F76-A827-8FA97A1C7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338"/>
                <a:ext cx="136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8" name="Rectangle 46">
                <a:extLst>
                  <a:ext uri="{FF2B5EF4-FFF2-40B4-BE49-F238E27FC236}">
                    <a16:creationId xmlns:a16="http://schemas.microsoft.com/office/drawing/2014/main" id="{F77871B0-8C8A-423B-865F-06901B750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49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59" name="Rectangle 47">
                <a:extLst>
                  <a:ext uri="{FF2B5EF4-FFF2-40B4-BE49-F238E27FC236}">
                    <a16:creationId xmlns:a16="http://schemas.microsoft.com/office/drawing/2014/main" id="{60AB8F76-1A1B-4047-BF80-AC8F306FD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597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0" name="Rectangle 48">
                <a:extLst>
                  <a:ext uri="{FF2B5EF4-FFF2-40B4-BE49-F238E27FC236}">
                    <a16:creationId xmlns:a16="http://schemas.microsoft.com/office/drawing/2014/main" id="{25A7EC0C-956A-449C-B2A9-68147187D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882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1" name="Rectangle 49">
                <a:extLst>
                  <a:ext uri="{FF2B5EF4-FFF2-40B4-BE49-F238E27FC236}">
                    <a16:creationId xmlns:a16="http://schemas.microsoft.com/office/drawing/2014/main" id="{1794579E-F2CB-48DA-B9D1-32996D460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999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2" name="Rectangle 50">
                <a:extLst>
                  <a:ext uri="{FF2B5EF4-FFF2-40B4-BE49-F238E27FC236}">
                    <a16:creationId xmlns:a16="http://schemas.microsoft.com/office/drawing/2014/main" id="{4EC3D84F-6966-4627-A2A8-9E65C412F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280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3" name="Rectangle 51">
                <a:extLst>
                  <a:ext uri="{FF2B5EF4-FFF2-40B4-BE49-F238E27FC236}">
                    <a16:creationId xmlns:a16="http://schemas.microsoft.com/office/drawing/2014/main" id="{387BCA36-42C8-4453-8163-1FEF7D914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443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4" name="Rectangle 52">
                <a:extLst>
                  <a:ext uri="{FF2B5EF4-FFF2-40B4-BE49-F238E27FC236}">
                    <a16:creationId xmlns:a16="http://schemas.microsoft.com/office/drawing/2014/main" id="{72670663-52DD-496C-9B35-367486043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688"/>
                <a:ext cx="136" cy="1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5" name="Rectangle 53">
                <a:extLst>
                  <a:ext uri="{FF2B5EF4-FFF2-40B4-BE49-F238E27FC236}">
                    <a16:creationId xmlns:a16="http://schemas.microsoft.com/office/drawing/2014/main" id="{F27EAA00-72C2-4445-B3FF-8A57BCB02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916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6" name="Rectangle 54">
                <a:extLst>
                  <a:ext uri="{FF2B5EF4-FFF2-40B4-BE49-F238E27FC236}">
                    <a16:creationId xmlns:a16="http://schemas.microsoft.com/office/drawing/2014/main" id="{0C7D42A1-8DC6-4C8C-A16E-4BFA032C8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4124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7" name="AutoShape 55">
                <a:extLst>
                  <a:ext uri="{FF2B5EF4-FFF2-40B4-BE49-F238E27FC236}">
                    <a16:creationId xmlns:a16="http://schemas.microsoft.com/office/drawing/2014/main" id="{866E73D7-6990-462E-88D7-E6363C83B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34" y="1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68" name="AutoShape 56">
                <a:extLst>
                  <a:ext uri="{FF2B5EF4-FFF2-40B4-BE49-F238E27FC236}">
                    <a16:creationId xmlns:a16="http://schemas.microsoft.com/office/drawing/2014/main" id="{93A6CDBF-1123-4AB1-B73A-D24A158A9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34" y="1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8969" name="Group 57">
              <a:extLst>
                <a:ext uri="{FF2B5EF4-FFF2-40B4-BE49-F238E27FC236}">
                  <a16:creationId xmlns:a16="http://schemas.microsoft.com/office/drawing/2014/main" id="{0564DE41-0332-47B0-8419-74C321036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" y="1785"/>
              <a:ext cx="33" cy="682"/>
              <a:chOff x="526" y="1089"/>
              <a:chExt cx="136" cy="3160"/>
            </a:xfrm>
          </p:grpSpPr>
          <p:sp>
            <p:nvSpPr>
              <p:cNvPr id="38970" name="AutoShape 58">
                <a:extLst>
                  <a:ext uri="{FF2B5EF4-FFF2-40B4-BE49-F238E27FC236}">
                    <a16:creationId xmlns:a16="http://schemas.microsoft.com/office/drawing/2014/main" id="{954E4C6B-72F6-476B-839D-215B11263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14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1" name="AutoShape 59">
                <a:extLst>
                  <a:ext uri="{FF2B5EF4-FFF2-40B4-BE49-F238E27FC236}">
                    <a16:creationId xmlns:a16="http://schemas.microsoft.com/office/drawing/2014/main" id="{9E44A90F-784C-4F11-98D7-4B76DF990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94"/>
              </a:xfrm>
              <a:prstGeom prst="roundRect">
                <a:avLst>
                  <a:gd name="adj" fmla="val 25806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2" name="AutoShape 60">
                <a:extLst>
                  <a:ext uri="{FF2B5EF4-FFF2-40B4-BE49-F238E27FC236}">
                    <a16:creationId xmlns:a16="http://schemas.microsoft.com/office/drawing/2014/main" id="{A00F3679-2D12-4EF6-A654-4861CBC76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587"/>
                <a:ext cx="136" cy="166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3" name="Rectangle 61">
                <a:extLst>
                  <a:ext uri="{FF2B5EF4-FFF2-40B4-BE49-F238E27FC236}">
                    <a16:creationId xmlns:a16="http://schemas.microsoft.com/office/drawing/2014/main" id="{7575EF60-8DB2-4E91-B140-1C56F93C4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627"/>
                <a:ext cx="136" cy="7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4" name="Rectangle 62">
                <a:extLst>
                  <a:ext uri="{FF2B5EF4-FFF2-40B4-BE49-F238E27FC236}">
                    <a16:creationId xmlns:a16="http://schemas.microsoft.com/office/drawing/2014/main" id="{EAA7599A-9DF7-48C9-B157-8B3FAA491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521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5" name="Rectangle 63">
                <a:extLst>
                  <a:ext uri="{FF2B5EF4-FFF2-40B4-BE49-F238E27FC236}">
                    <a16:creationId xmlns:a16="http://schemas.microsoft.com/office/drawing/2014/main" id="{D69CF004-6CA7-405E-B39B-3F39B7262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281"/>
                <a:ext cx="136" cy="2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6" name="Rectangle 64">
                <a:extLst>
                  <a:ext uri="{FF2B5EF4-FFF2-40B4-BE49-F238E27FC236}">
                    <a16:creationId xmlns:a16="http://schemas.microsoft.com/office/drawing/2014/main" id="{11B8A6F8-3E52-4BB1-BDCD-D24D0B9BA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072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7" name="Rectangle 65">
                <a:extLst>
                  <a:ext uri="{FF2B5EF4-FFF2-40B4-BE49-F238E27FC236}">
                    <a16:creationId xmlns:a16="http://schemas.microsoft.com/office/drawing/2014/main" id="{4AE7763E-C7A0-4FD7-991B-4063D35EC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981"/>
                <a:ext cx="136" cy="5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8" name="Rectangle 66">
                <a:extLst>
                  <a:ext uri="{FF2B5EF4-FFF2-40B4-BE49-F238E27FC236}">
                    <a16:creationId xmlns:a16="http://schemas.microsoft.com/office/drawing/2014/main" id="{34D67918-54FF-40A0-97A1-223D193B6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84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79" name="Rectangle 67">
                <a:extLst>
                  <a:ext uri="{FF2B5EF4-FFF2-40B4-BE49-F238E27FC236}">
                    <a16:creationId xmlns:a16="http://schemas.microsoft.com/office/drawing/2014/main" id="{D4D659AE-A63A-412B-8AFF-AF980E689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522"/>
                <a:ext cx="136" cy="8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0" name="Rectangle 68">
                <a:extLst>
                  <a:ext uri="{FF2B5EF4-FFF2-40B4-BE49-F238E27FC236}">
                    <a16:creationId xmlns:a16="http://schemas.microsoft.com/office/drawing/2014/main" id="{97267FC6-EB46-44AA-9434-87565F6AB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373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1" name="Rectangle 69">
                <a:extLst>
                  <a:ext uri="{FF2B5EF4-FFF2-40B4-BE49-F238E27FC236}">
                    <a16:creationId xmlns:a16="http://schemas.microsoft.com/office/drawing/2014/main" id="{DFC1713E-2543-4AA9-BEE3-45747001F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267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2" name="Rectangle 70">
                <a:extLst>
                  <a:ext uri="{FF2B5EF4-FFF2-40B4-BE49-F238E27FC236}">
                    <a16:creationId xmlns:a16="http://schemas.microsoft.com/office/drawing/2014/main" id="{84B159C4-569C-40F6-AD3C-504E37480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149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3" name="Rectangle 71">
                <a:extLst>
                  <a:ext uri="{FF2B5EF4-FFF2-40B4-BE49-F238E27FC236}">
                    <a16:creationId xmlns:a16="http://schemas.microsoft.com/office/drawing/2014/main" id="{7EBB6CD0-7659-4075-82E3-158A87784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750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4" name="Rectangle 72">
                <a:extLst>
                  <a:ext uri="{FF2B5EF4-FFF2-40B4-BE49-F238E27FC236}">
                    <a16:creationId xmlns:a16="http://schemas.microsoft.com/office/drawing/2014/main" id="{B22B52D5-3A0D-4FD0-AE6A-24EE392A2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925"/>
                <a:ext cx="136" cy="1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5" name="Rectangle 73">
                <a:extLst>
                  <a:ext uri="{FF2B5EF4-FFF2-40B4-BE49-F238E27FC236}">
                    <a16:creationId xmlns:a16="http://schemas.microsoft.com/office/drawing/2014/main" id="{52E55196-2F52-4941-997B-37AE7124F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227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6" name="Rectangle 74">
                <a:extLst>
                  <a:ext uri="{FF2B5EF4-FFF2-40B4-BE49-F238E27FC236}">
                    <a16:creationId xmlns:a16="http://schemas.microsoft.com/office/drawing/2014/main" id="{80F6A69E-19D1-4FC2-A4AD-B0C0A68ED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397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7" name="Rectangle 75">
                <a:extLst>
                  <a:ext uri="{FF2B5EF4-FFF2-40B4-BE49-F238E27FC236}">
                    <a16:creationId xmlns:a16="http://schemas.microsoft.com/office/drawing/2014/main" id="{82A7CFA8-411A-4FB3-AADE-8FADD2DD8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616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8" name="Rectangle 76">
                <a:extLst>
                  <a:ext uri="{FF2B5EF4-FFF2-40B4-BE49-F238E27FC236}">
                    <a16:creationId xmlns:a16="http://schemas.microsoft.com/office/drawing/2014/main" id="{EDF69BBD-BD22-473E-A67A-5731AFD70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69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89" name="Rectangle 77">
                <a:extLst>
                  <a:ext uri="{FF2B5EF4-FFF2-40B4-BE49-F238E27FC236}">
                    <a16:creationId xmlns:a16="http://schemas.microsoft.com/office/drawing/2014/main" id="{43B4339F-0DFC-43C6-9D4E-01B5CA52C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862"/>
                <a:ext cx="136" cy="10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0" name="Rectangle 78">
                <a:extLst>
                  <a:ext uri="{FF2B5EF4-FFF2-40B4-BE49-F238E27FC236}">
                    <a16:creationId xmlns:a16="http://schemas.microsoft.com/office/drawing/2014/main" id="{58446691-00F4-4D84-9C6D-878A5AE55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4066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1" name="AutoShape 79">
                <a:extLst>
                  <a:ext uri="{FF2B5EF4-FFF2-40B4-BE49-F238E27FC236}">
                    <a16:creationId xmlns:a16="http://schemas.microsoft.com/office/drawing/2014/main" id="{2FB05F10-7743-4B2A-9412-680BFE61A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74" y="2499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2" name="AutoShape 80">
                <a:extLst>
                  <a:ext uri="{FF2B5EF4-FFF2-40B4-BE49-F238E27FC236}">
                    <a16:creationId xmlns:a16="http://schemas.microsoft.com/office/drawing/2014/main" id="{257B6BAA-D32A-4B0B-956E-A164E69A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74" y="2537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8993" name="Group 81">
              <a:extLst>
                <a:ext uri="{FF2B5EF4-FFF2-40B4-BE49-F238E27FC236}">
                  <a16:creationId xmlns:a16="http://schemas.microsoft.com/office/drawing/2014/main" id="{8280C7B5-8C39-4D40-9327-7E109FA90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1832"/>
              <a:ext cx="33" cy="635"/>
              <a:chOff x="766" y="1306"/>
              <a:chExt cx="136" cy="2943"/>
            </a:xfrm>
          </p:grpSpPr>
          <p:sp>
            <p:nvSpPr>
              <p:cNvPr id="38994" name="AutoShape 82">
                <a:extLst>
                  <a:ext uri="{FF2B5EF4-FFF2-40B4-BE49-F238E27FC236}">
                    <a16:creationId xmlns:a16="http://schemas.microsoft.com/office/drawing/2014/main" id="{E9034FBC-83E3-403E-B532-10D72E1FC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306"/>
                <a:ext cx="136" cy="7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5" name="AutoShape 83">
                <a:extLst>
                  <a:ext uri="{FF2B5EF4-FFF2-40B4-BE49-F238E27FC236}">
                    <a16:creationId xmlns:a16="http://schemas.microsoft.com/office/drawing/2014/main" id="{3E04A968-71FC-42D5-82FE-CC088D6EC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109"/>
                <a:ext cx="136" cy="214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6" name="Rectangle 84">
                <a:extLst>
                  <a:ext uri="{FF2B5EF4-FFF2-40B4-BE49-F238E27FC236}">
                    <a16:creationId xmlns:a16="http://schemas.microsoft.com/office/drawing/2014/main" id="{D13A81B5-AE3B-4EB4-925D-16C761262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531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7" name="Rectangle 85">
                <a:extLst>
                  <a:ext uri="{FF2B5EF4-FFF2-40B4-BE49-F238E27FC236}">
                    <a16:creationId xmlns:a16="http://schemas.microsoft.com/office/drawing/2014/main" id="{F267354A-0E39-4474-8996-DF5293711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686"/>
                <a:ext cx="136" cy="9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8" name="Rectangle 86">
                <a:extLst>
                  <a:ext uri="{FF2B5EF4-FFF2-40B4-BE49-F238E27FC236}">
                    <a16:creationId xmlns:a16="http://schemas.microsoft.com/office/drawing/2014/main" id="{5875C64A-3FE1-4640-B75B-C8FB5F828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905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99" name="Rectangle 87">
                <a:extLst>
                  <a:ext uri="{FF2B5EF4-FFF2-40B4-BE49-F238E27FC236}">
                    <a16:creationId xmlns:a16="http://schemas.microsoft.com/office/drawing/2014/main" id="{12D47FD7-590F-47F9-96B2-1CC6A546E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984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0" name="Rectangle 88">
                <a:extLst>
                  <a:ext uri="{FF2B5EF4-FFF2-40B4-BE49-F238E27FC236}">
                    <a16:creationId xmlns:a16="http://schemas.microsoft.com/office/drawing/2014/main" id="{E084D756-C829-4684-9724-E56EBC26F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140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1" name="Rectangle 89">
                <a:extLst>
                  <a:ext uri="{FF2B5EF4-FFF2-40B4-BE49-F238E27FC236}">
                    <a16:creationId xmlns:a16="http://schemas.microsoft.com/office/drawing/2014/main" id="{EACEF6D4-3B3B-4201-8B41-6A2E1F36A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265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2" name="Rectangle 90">
                <a:extLst>
                  <a:ext uri="{FF2B5EF4-FFF2-40B4-BE49-F238E27FC236}">
                    <a16:creationId xmlns:a16="http://schemas.microsoft.com/office/drawing/2014/main" id="{50067639-1BFC-4917-B5CB-0D70D3868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384"/>
                <a:ext cx="136" cy="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3" name="Rectangle 91">
                <a:extLst>
                  <a:ext uri="{FF2B5EF4-FFF2-40B4-BE49-F238E27FC236}">
                    <a16:creationId xmlns:a16="http://schemas.microsoft.com/office/drawing/2014/main" id="{95B363A4-4CFE-4E73-8D91-D4102038B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547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4" name="Rectangle 92">
                <a:extLst>
                  <a:ext uri="{FF2B5EF4-FFF2-40B4-BE49-F238E27FC236}">
                    <a16:creationId xmlns:a16="http://schemas.microsoft.com/office/drawing/2014/main" id="{DDD9F95B-2EEF-44DC-A781-0A4CE970B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667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5" name="Rectangle 93">
                <a:extLst>
                  <a:ext uri="{FF2B5EF4-FFF2-40B4-BE49-F238E27FC236}">
                    <a16:creationId xmlns:a16="http://schemas.microsoft.com/office/drawing/2014/main" id="{59760B87-D39B-4302-95B0-A3F45F5E8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84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6" name="Rectangle 94">
                <a:extLst>
                  <a:ext uri="{FF2B5EF4-FFF2-40B4-BE49-F238E27FC236}">
                    <a16:creationId xmlns:a16="http://schemas.microsoft.com/office/drawing/2014/main" id="{16CD81F1-CE5D-4057-96F7-D15615254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034"/>
                <a:ext cx="136" cy="1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7" name="Rectangle 95">
                <a:extLst>
                  <a:ext uri="{FF2B5EF4-FFF2-40B4-BE49-F238E27FC236}">
                    <a16:creationId xmlns:a16="http://schemas.microsoft.com/office/drawing/2014/main" id="{C558A1AE-302C-42EF-B02F-CD3EB4116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305"/>
                <a:ext cx="136" cy="2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8" name="Rectangle 96">
                <a:extLst>
                  <a:ext uri="{FF2B5EF4-FFF2-40B4-BE49-F238E27FC236}">
                    <a16:creationId xmlns:a16="http://schemas.microsoft.com/office/drawing/2014/main" id="{F29083F5-361C-43F5-9E0A-A33EF353A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628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09" name="Rectangle 97">
                <a:extLst>
                  <a:ext uri="{FF2B5EF4-FFF2-40B4-BE49-F238E27FC236}">
                    <a16:creationId xmlns:a16="http://schemas.microsoft.com/office/drawing/2014/main" id="{0ECA4D52-3CDA-4F3D-92A6-028A3BC3B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791"/>
                <a:ext cx="136" cy="1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0" name="Rectangle 98">
                <a:extLst>
                  <a:ext uri="{FF2B5EF4-FFF2-40B4-BE49-F238E27FC236}">
                    <a16:creationId xmlns:a16="http://schemas.microsoft.com/office/drawing/2014/main" id="{C544979F-6381-4494-8D35-D4A7DA4E4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4017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1" name="AutoShape 99">
                <a:extLst>
                  <a:ext uri="{FF2B5EF4-FFF2-40B4-BE49-F238E27FC236}">
                    <a16:creationId xmlns:a16="http://schemas.microsoft.com/office/drawing/2014/main" id="{495D076E-682F-4172-A429-EB29D8C13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814" y="2016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2" name="AutoShape 100">
                <a:extLst>
                  <a:ext uri="{FF2B5EF4-FFF2-40B4-BE49-F238E27FC236}">
                    <a16:creationId xmlns:a16="http://schemas.microsoft.com/office/drawing/2014/main" id="{28B92843-CF2E-4772-BE95-F1918BEBB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814" y="2053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013" name="Group 101">
              <a:extLst>
                <a:ext uri="{FF2B5EF4-FFF2-40B4-BE49-F238E27FC236}">
                  <a16:creationId xmlns:a16="http://schemas.microsoft.com/office/drawing/2014/main" id="{7E2F14C9-17D5-4945-A72A-B332DF410B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9" y="1859"/>
              <a:ext cx="33" cy="608"/>
              <a:chOff x="1007" y="1433"/>
              <a:chExt cx="136" cy="2816"/>
            </a:xfrm>
          </p:grpSpPr>
          <p:sp>
            <p:nvSpPr>
              <p:cNvPr id="39014" name="AutoShape 102">
                <a:extLst>
                  <a:ext uri="{FF2B5EF4-FFF2-40B4-BE49-F238E27FC236}">
                    <a16:creationId xmlns:a16="http://schemas.microsoft.com/office/drawing/2014/main" id="{488D010C-732C-4262-82F5-08AF786BD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433"/>
                <a:ext cx="136" cy="7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5" name="Rectangle 103">
                <a:extLst>
                  <a:ext uri="{FF2B5EF4-FFF2-40B4-BE49-F238E27FC236}">
                    <a16:creationId xmlns:a16="http://schemas.microsoft.com/office/drawing/2014/main" id="{468C5136-0268-4EA6-9FC9-434E7B45B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579"/>
                <a:ext cx="136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6" name="Rectangle 104">
                <a:extLst>
                  <a:ext uri="{FF2B5EF4-FFF2-40B4-BE49-F238E27FC236}">
                    <a16:creationId xmlns:a16="http://schemas.microsoft.com/office/drawing/2014/main" id="{E484DB16-2823-4E59-BA77-E9CA50056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696"/>
                <a:ext cx="136" cy="2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7" name="Rectangle 105">
                <a:extLst>
                  <a:ext uri="{FF2B5EF4-FFF2-40B4-BE49-F238E27FC236}">
                    <a16:creationId xmlns:a16="http://schemas.microsoft.com/office/drawing/2014/main" id="{8AE10690-01C1-409D-9BC0-474AB3470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986"/>
                <a:ext cx="136" cy="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8" name="Rectangle 106">
                <a:extLst>
                  <a:ext uri="{FF2B5EF4-FFF2-40B4-BE49-F238E27FC236}">
                    <a16:creationId xmlns:a16="http://schemas.microsoft.com/office/drawing/2014/main" id="{0D0F09B5-CC48-4B5C-ADEA-CC517E277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074"/>
                <a:ext cx="136" cy="6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19" name="AutoShape 107">
                <a:extLst>
                  <a:ext uri="{FF2B5EF4-FFF2-40B4-BE49-F238E27FC236}">
                    <a16:creationId xmlns:a16="http://schemas.microsoft.com/office/drawing/2014/main" id="{2533FF10-592E-4D74-B9C1-5DEFA33E2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179"/>
                <a:ext cx="136" cy="20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0" name="Rectangle 108">
                <a:extLst>
                  <a:ext uri="{FF2B5EF4-FFF2-40B4-BE49-F238E27FC236}">
                    <a16:creationId xmlns:a16="http://schemas.microsoft.com/office/drawing/2014/main" id="{776B5875-9E21-4DB1-AC96-FC388C005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365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1" name="Rectangle 109">
                <a:extLst>
                  <a:ext uri="{FF2B5EF4-FFF2-40B4-BE49-F238E27FC236}">
                    <a16:creationId xmlns:a16="http://schemas.microsoft.com/office/drawing/2014/main" id="{A842FAED-A6FF-41C7-AF85-483AD9649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571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2" name="Rectangle 110">
                <a:extLst>
                  <a:ext uri="{FF2B5EF4-FFF2-40B4-BE49-F238E27FC236}">
                    <a16:creationId xmlns:a16="http://schemas.microsoft.com/office/drawing/2014/main" id="{3CDE3758-3435-42D2-B744-A440FFAAF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672"/>
                <a:ext cx="136" cy="2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3" name="Rectangle 111">
                <a:extLst>
                  <a:ext uri="{FF2B5EF4-FFF2-40B4-BE49-F238E27FC236}">
                    <a16:creationId xmlns:a16="http://schemas.microsoft.com/office/drawing/2014/main" id="{6CA437FB-4263-4BF5-8C67-8790CD9BF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958"/>
                <a:ext cx="136" cy="2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4" name="Rectangle 112">
                <a:extLst>
                  <a:ext uri="{FF2B5EF4-FFF2-40B4-BE49-F238E27FC236}">
                    <a16:creationId xmlns:a16="http://schemas.microsoft.com/office/drawing/2014/main" id="{2B88C585-4DBC-4575-A14A-B8634AA57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245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5" name="Rectangle 113">
                <a:extLst>
                  <a:ext uri="{FF2B5EF4-FFF2-40B4-BE49-F238E27FC236}">
                    <a16:creationId xmlns:a16="http://schemas.microsoft.com/office/drawing/2014/main" id="{47200C9A-7942-41E1-8E22-3B2DCB431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367"/>
                <a:ext cx="136" cy="1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6" name="Rectangle 114">
                <a:extLst>
                  <a:ext uri="{FF2B5EF4-FFF2-40B4-BE49-F238E27FC236}">
                    <a16:creationId xmlns:a16="http://schemas.microsoft.com/office/drawing/2014/main" id="{9144F69E-C70E-4871-9F71-7BC7E8D7A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605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7" name="Rectangle 115">
                <a:extLst>
                  <a:ext uri="{FF2B5EF4-FFF2-40B4-BE49-F238E27FC236}">
                    <a16:creationId xmlns:a16="http://schemas.microsoft.com/office/drawing/2014/main" id="{AEA485C9-CBD1-4C5E-9569-251F98B66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754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8" name="Rectangle 116">
                <a:extLst>
                  <a:ext uri="{FF2B5EF4-FFF2-40B4-BE49-F238E27FC236}">
                    <a16:creationId xmlns:a16="http://schemas.microsoft.com/office/drawing/2014/main" id="{F01FC49D-BD9C-475B-A707-E146321DA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905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29" name="Rectangle 117">
                <a:extLst>
                  <a:ext uri="{FF2B5EF4-FFF2-40B4-BE49-F238E27FC236}">
                    <a16:creationId xmlns:a16="http://schemas.microsoft.com/office/drawing/2014/main" id="{4774BA1E-51D9-433D-86DE-EE7E09AD8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971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0" name="Rectangle 118">
                <a:extLst>
                  <a:ext uri="{FF2B5EF4-FFF2-40B4-BE49-F238E27FC236}">
                    <a16:creationId xmlns:a16="http://schemas.microsoft.com/office/drawing/2014/main" id="{AA06FC6E-F902-41A2-9A70-676A4251E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4166"/>
                <a:ext cx="136" cy="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1" name="AutoShape 119">
                <a:extLst>
                  <a:ext uri="{FF2B5EF4-FFF2-40B4-BE49-F238E27FC236}">
                    <a16:creationId xmlns:a16="http://schemas.microsoft.com/office/drawing/2014/main" id="{27AE11AE-00D7-4D01-B2D0-1546DF193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057" y="2092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2" name="AutoShape 120">
                <a:extLst>
                  <a:ext uri="{FF2B5EF4-FFF2-40B4-BE49-F238E27FC236}">
                    <a16:creationId xmlns:a16="http://schemas.microsoft.com/office/drawing/2014/main" id="{6EE60ED9-3730-4062-8EEF-43CC62C20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057" y="2126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033" name="Group 121">
              <a:extLst>
                <a:ext uri="{FF2B5EF4-FFF2-40B4-BE49-F238E27FC236}">
                  <a16:creationId xmlns:a16="http://schemas.microsoft.com/office/drawing/2014/main" id="{DD1CB809-BCAA-4F2B-8552-909474C1A8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0" y="1872"/>
              <a:ext cx="33" cy="595"/>
              <a:chOff x="1248" y="1497"/>
              <a:chExt cx="136" cy="2752"/>
            </a:xfrm>
          </p:grpSpPr>
          <p:sp>
            <p:nvSpPr>
              <p:cNvPr id="39034" name="AutoShape 122">
                <a:extLst>
                  <a:ext uri="{FF2B5EF4-FFF2-40B4-BE49-F238E27FC236}">
                    <a16:creationId xmlns:a16="http://schemas.microsoft.com/office/drawing/2014/main" id="{6AF8F598-CE70-40CC-843C-8D3BC722C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497"/>
                <a:ext cx="136" cy="10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5" name="AutoShape 123">
                <a:extLst>
                  <a:ext uri="{FF2B5EF4-FFF2-40B4-BE49-F238E27FC236}">
                    <a16:creationId xmlns:a16="http://schemas.microsoft.com/office/drawing/2014/main" id="{A8715098-B75B-41DD-9EE7-1F97D3492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546"/>
                <a:ext cx="136" cy="170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6" name="Rectangle 124">
                <a:extLst>
                  <a:ext uri="{FF2B5EF4-FFF2-40B4-BE49-F238E27FC236}">
                    <a16:creationId xmlns:a16="http://schemas.microsoft.com/office/drawing/2014/main" id="{37DED1CA-B40F-47E7-B2D5-C6C7BDDDC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579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7" name="Rectangle 125">
                <a:extLst>
                  <a:ext uri="{FF2B5EF4-FFF2-40B4-BE49-F238E27FC236}">
                    <a16:creationId xmlns:a16="http://schemas.microsoft.com/office/drawing/2014/main" id="{7391D64B-5E72-4830-8FDB-B6806B931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67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8" name="Rectangle 126">
                <a:extLst>
                  <a:ext uri="{FF2B5EF4-FFF2-40B4-BE49-F238E27FC236}">
                    <a16:creationId xmlns:a16="http://schemas.microsoft.com/office/drawing/2014/main" id="{365E65E4-D167-4AE4-A520-692823466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318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39" name="Rectangle 127">
                <a:extLst>
                  <a:ext uri="{FF2B5EF4-FFF2-40B4-BE49-F238E27FC236}">
                    <a16:creationId xmlns:a16="http://schemas.microsoft.com/office/drawing/2014/main" id="{0F09B9DE-A825-4E43-8C9A-ABCB5AF4B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82"/>
                <a:ext cx="136" cy="1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0" name="Rectangle 128">
                <a:extLst>
                  <a:ext uri="{FF2B5EF4-FFF2-40B4-BE49-F238E27FC236}">
                    <a16:creationId xmlns:a16="http://schemas.microsoft.com/office/drawing/2014/main" id="{D8A78EDF-2744-4DAE-9D3F-C38D05B1D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163"/>
                <a:ext cx="136" cy="2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1" name="Rectangle 129">
                <a:extLst>
                  <a:ext uri="{FF2B5EF4-FFF2-40B4-BE49-F238E27FC236}">
                    <a16:creationId xmlns:a16="http://schemas.microsoft.com/office/drawing/2014/main" id="{54508C8D-3B1C-4412-9564-E42044235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917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2" name="Rectangle 130">
                <a:extLst>
                  <a:ext uri="{FF2B5EF4-FFF2-40B4-BE49-F238E27FC236}">
                    <a16:creationId xmlns:a16="http://schemas.microsoft.com/office/drawing/2014/main" id="{A4927FDC-C33C-41DD-BBF7-68F003CB8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79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3" name="Rectangle 131">
                <a:extLst>
                  <a:ext uri="{FF2B5EF4-FFF2-40B4-BE49-F238E27FC236}">
                    <a16:creationId xmlns:a16="http://schemas.microsoft.com/office/drawing/2014/main" id="{194C904A-0CFB-43BC-993E-FAD4A3146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614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4" name="Rectangle 132">
                <a:extLst>
                  <a:ext uri="{FF2B5EF4-FFF2-40B4-BE49-F238E27FC236}">
                    <a16:creationId xmlns:a16="http://schemas.microsoft.com/office/drawing/2014/main" id="{3E75ED48-E658-4D0F-A184-C8A54E7D7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3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5" name="Rectangle 133">
                <a:extLst>
                  <a:ext uri="{FF2B5EF4-FFF2-40B4-BE49-F238E27FC236}">
                    <a16:creationId xmlns:a16="http://schemas.microsoft.com/office/drawing/2014/main" id="{A6839AB5-583F-4669-808E-4EAAF73A9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80"/>
                <a:ext cx="136" cy="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6" name="Rectangle 134">
                <a:extLst>
                  <a:ext uri="{FF2B5EF4-FFF2-40B4-BE49-F238E27FC236}">
                    <a16:creationId xmlns:a16="http://schemas.microsoft.com/office/drawing/2014/main" id="{77690408-2E35-4407-808D-09AEA59B4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40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7" name="Rectangle 135">
                <a:extLst>
                  <a:ext uri="{FF2B5EF4-FFF2-40B4-BE49-F238E27FC236}">
                    <a16:creationId xmlns:a16="http://schemas.microsoft.com/office/drawing/2014/main" id="{5E3D3E2C-EBB8-4BAB-AE65-63587C247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63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8" name="Rectangle 136">
                <a:extLst>
                  <a:ext uri="{FF2B5EF4-FFF2-40B4-BE49-F238E27FC236}">
                    <a16:creationId xmlns:a16="http://schemas.microsoft.com/office/drawing/2014/main" id="{28D1C35C-152D-4314-9C48-52B58F1FA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667"/>
                <a:ext cx="136" cy="1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49" name="Rectangle 137">
                <a:extLst>
                  <a:ext uri="{FF2B5EF4-FFF2-40B4-BE49-F238E27FC236}">
                    <a16:creationId xmlns:a16="http://schemas.microsoft.com/office/drawing/2014/main" id="{8196D163-5574-4811-9979-C65FCA8E0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738"/>
                <a:ext cx="136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0" name="Rectangle 138">
                <a:extLst>
                  <a:ext uri="{FF2B5EF4-FFF2-40B4-BE49-F238E27FC236}">
                    <a16:creationId xmlns:a16="http://schemas.microsoft.com/office/drawing/2014/main" id="{2DF6CBBB-0A44-4276-8A10-E0A89986E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971"/>
                <a:ext cx="136" cy="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1" name="Rectangle 139">
                <a:extLst>
                  <a:ext uri="{FF2B5EF4-FFF2-40B4-BE49-F238E27FC236}">
                    <a16:creationId xmlns:a16="http://schemas.microsoft.com/office/drawing/2014/main" id="{15092243-9A81-42A6-84B9-D079A247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4052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2" name="AutoShape 140">
                <a:extLst>
                  <a:ext uri="{FF2B5EF4-FFF2-40B4-BE49-F238E27FC236}">
                    <a16:creationId xmlns:a16="http://schemas.microsoft.com/office/drawing/2014/main" id="{B49C5568-03E5-419E-859D-43185A0FD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297" y="2455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3" name="AutoShape 141">
                <a:extLst>
                  <a:ext uri="{FF2B5EF4-FFF2-40B4-BE49-F238E27FC236}">
                    <a16:creationId xmlns:a16="http://schemas.microsoft.com/office/drawing/2014/main" id="{061A27B6-F7D7-441C-B0A4-AF28AF9E3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297" y="24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054" name="Group 142">
              <a:extLst>
                <a:ext uri="{FF2B5EF4-FFF2-40B4-BE49-F238E27FC236}">
                  <a16:creationId xmlns:a16="http://schemas.microsoft.com/office/drawing/2014/main" id="{96B14D0B-EA3B-445D-8EDE-F9044CB78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0" y="1935"/>
              <a:ext cx="33" cy="532"/>
              <a:chOff x="1488" y="1787"/>
              <a:chExt cx="136" cy="2462"/>
            </a:xfrm>
          </p:grpSpPr>
          <p:sp>
            <p:nvSpPr>
              <p:cNvPr id="39055" name="AutoShape 143">
                <a:extLst>
                  <a:ext uri="{FF2B5EF4-FFF2-40B4-BE49-F238E27FC236}">
                    <a16:creationId xmlns:a16="http://schemas.microsoft.com/office/drawing/2014/main" id="{28B72426-232A-41FE-9AE3-DC1AE3785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6" name="AutoShape 144">
                <a:extLst>
                  <a:ext uri="{FF2B5EF4-FFF2-40B4-BE49-F238E27FC236}">
                    <a16:creationId xmlns:a16="http://schemas.microsoft.com/office/drawing/2014/main" id="{57BDA917-D67B-42C6-9824-83AF8406B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7" name="Rectangle 145">
                <a:extLst>
                  <a:ext uri="{FF2B5EF4-FFF2-40B4-BE49-F238E27FC236}">
                    <a16:creationId xmlns:a16="http://schemas.microsoft.com/office/drawing/2014/main" id="{C8C7B98E-399A-454D-8A68-2DBE7517E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8" name="Rectangle 146">
                <a:extLst>
                  <a:ext uri="{FF2B5EF4-FFF2-40B4-BE49-F238E27FC236}">
                    <a16:creationId xmlns:a16="http://schemas.microsoft.com/office/drawing/2014/main" id="{1D56C5A6-16E5-4512-BB18-1C598480C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59" name="Rectangle 147">
                <a:extLst>
                  <a:ext uri="{FF2B5EF4-FFF2-40B4-BE49-F238E27FC236}">
                    <a16:creationId xmlns:a16="http://schemas.microsoft.com/office/drawing/2014/main" id="{2E6D66DB-BC2B-4E39-AC33-3B61CCFBA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0" name="Rectangle 148">
                <a:extLst>
                  <a:ext uri="{FF2B5EF4-FFF2-40B4-BE49-F238E27FC236}">
                    <a16:creationId xmlns:a16="http://schemas.microsoft.com/office/drawing/2014/main" id="{3186D92D-D5C0-4316-B1DD-E447009AA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1" name="Rectangle 149">
                <a:extLst>
                  <a:ext uri="{FF2B5EF4-FFF2-40B4-BE49-F238E27FC236}">
                    <a16:creationId xmlns:a16="http://schemas.microsoft.com/office/drawing/2014/main" id="{6A6609E2-CC40-43B4-81A1-C5C7745C1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2" name="Rectangle 150">
                <a:extLst>
                  <a:ext uri="{FF2B5EF4-FFF2-40B4-BE49-F238E27FC236}">
                    <a16:creationId xmlns:a16="http://schemas.microsoft.com/office/drawing/2014/main" id="{5578640A-48AB-4CA5-B162-F8A4CC8A0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3" name="Rectangle 151">
                <a:extLst>
                  <a:ext uri="{FF2B5EF4-FFF2-40B4-BE49-F238E27FC236}">
                    <a16:creationId xmlns:a16="http://schemas.microsoft.com/office/drawing/2014/main" id="{E0DE7A91-224A-4ED7-BA1E-1631B3061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4" name="Rectangle 152">
                <a:extLst>
                  <a:ext uri="{FF2B5EF4-FFF2-40B4-BE49-F238E27FC236}">
                    <a16:creationId xmlns:a16="http://schemas.microsoft.com/office/drawing/2014/main" id="{0D606865-137E-4AF8-8C04-D0C2E0903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5" name="Rectangle 153">
                <a:extLst>
                  <a:ext uri="{FF2B5EF4-FFF2-40B4-BE49-F238E27FC236}">
                    <a16:creationId xmlns:a16="http://schemas.microsoft.com/office/drawing/2014/main" id="{C4140507-460C-41F2-814B-4C8CCE2D5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6" name="Rectangle 154">
                <a:extLst>
                  <a:ext uri="{FF2B5EF4-FFF2-40B4-BE49-F238E27FC236}">
                    <a16:creationId xmlns:a16="http://schemas.microsoft.com/office/drawing/2014/main" id="{E5F1D7E7-38F0-4F0F-847B-ACD0FD508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7" name="Rectangle 155">
                <a:extLst>
                  <a:ext uri="{FF2B5EF4-FFF2-40B4-BE49-F238E27FC236}">
                    <a16:creationId xmlns:a16="http://schemas.microsoft.com/office/drawing/2014/main" id="{C3C04875-F43D-484C-B310-7994B30B4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8" name="Rectangle 156">
                <a:extLst>
                  <a:ext uri="{FF2B5EF4-FFF2-40B4-BE49-F238E27FC236}">
                    <a16:creationId xmlns:a16="http://schemas.microsoft.com/office/drawing/2014/main" id="{2662BEB1-50B7-4F32-8218-D1CD6254C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69" name="Rectangle 157">
                <a:extLst>
                  <a:ext uri="{FF2B5EF4-FFF2-40B4-BE49-F238E27FC236}">
                    <a16:creationId xmlns:a16="http://schemas.microsoft.com/office/drawing/2014/main" id="{FFF4C1FA-DC13-4B07-9335-753F62F87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0" name="AutoShape 158">
                <a:extLst>
                  <a:ext uri="{FF2B5EF4-FFF2-40B4-BE49-F238E27FC236}">
                    <a16:creationId xmlns:a16="http://schemas.microsoft.com/office/drawing/2014/main" id="{C221CB32-691D-4FC1-9EA6-18BA49F6C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1" name="AutoShape 159">
                <a:extLst>
                  <a:ext uri="{FF2B5EF4-FFF2-40B4-BE49-F238E27FC236}">
                    <a16:creationId xmlns:a16="http://schemas.microsoft.com/office/drawing/2014/main" id="{50E9F577-DBA6-40A0-AE0E-6F0629CBD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072" name="Group 160">
              <a:extLst>
                <a:ext uri="{FF2B5EF4-FFF2-40B4-BE49-F238E27FC236}">
                  <a16:creationId xmlns:a16="http://schemas.microsoft.com/office/drawing/2014/main" id="{84DF65E8-4CB7-4B3A-ACDC-790DE4F9A9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1" y="1983"/>
              <a:ext cx="33" cy="484"/>
              <a:chOff x="1729" y="2009"/>
              <a:chExt cx="136" cy="2240"/>
            </a:xfrm>
          </p:grpSpPr>
          <p:sp>
            <p:nvSpPr>
              <p:cNvPr id="39073" name="AutoShape 161">
                <a:extLst>
                  <a:ext uri="{FF2B5EF4-FFF2-40B4-BE49-F238E27FC236}">
                    <a16:creationId xmlns:a16="http://schemas.microsoft.com/office/drawing/2014/main" id="{DCAA3275-7D57-4992-A1AF-DD0DB5A04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09"/>
                <a:ext cx="136" cy="7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4" name="AutoShape 162">
                <a:extLst>
                  <a:ext uri="{FF2B5EF4-FFF2-40B4-BE49-F238E27FC236}">
                    <a16:creationId xmlns:a16="http://schemas.microsoft.com/office/drawing/2014/main" id="{F4D83320-E8B0-4085-B704-DA284F731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742"/>
                <a:ext cx="136" cy="150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5" name="Rectangle 163">
                <a:extLst>
                  <a:ext uri="{FF2B5EF4-FFF2-40B4-BE49-F238E27FC236}">
                    <a16:creationId xmlns:a16="http://schemas.microsoft.com/office/drawing/2014/main" id="{ED183356-8707-411C-A5D8-925115C66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51"/>
                <a:ext cx="136" cy="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6" name="Rectangle 164">
                <a:extLst>
                  <a:ext uri="{FF2B5EF4-FFF2-40B4-BE49-F238E27FC236}">
                    <a16:creationId xmlns:a16="http://schemas.microsoft.com/office/drawing/2014/main" id="{784596B4-E754-4655-9498-F5D257CB6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176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7" name="Rectangle 165">
                <a:extLst>
                  <a:ext uri="{FF2B5EF4-FFF2-40B4-BE49-F238E27FC236}">
                    <a16:creationId xmlns:a16="http://schemas.microsoft.com/office/drawing/2014/main" id="{D63D441C-8F3A-42F1-A1F4-D84BF1D7D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372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8" name="Rectangle 166">
                <a:extLst>
                  <a:ext uri="{FF2B5EF4-FFF2-40B4-BE49-F238E27FC236}">
                    <a16:creationId xmlns:a16="http://schemas.microsoft.com/office/drawing/2014/main" id="{FE571402-3CFD-466C-A0CF-EB93FF649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600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79" name="Rectangle 167">
                <a:extLst>
                  <a:ext uri="{FF2B5EF4-FFF2-40B4-BE49-F238E27FC236}">
                    <a16:creationId xmlns:a16="http://schemas.microsoft.com/office/drawing/2014/main" id="{AC6C7DED-16EE-4086-BFB1-8F42FE6B9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451"/>
                <a:ext cx="136" cy="15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0" name="Rectangle 168">
                <a:extLst>
                  <a:ext uri="{FF2B5EF4-FFF2-40B4-BE49-F238E27FC236}">
                    <a16:creationId xmlns:a16="http://schemas.microsoft.com/office/drawing/2014/main" id="{E49CD177-08E1-41DC-A86F-16D0B2BF1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775"/>
                <a:ext cx="136" cy="4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1" name="Rectangle 169">
                <a:extLst>
                  <a:ext uri="{FF2B5EF4-FFF2-40B4-BE49-F238E27FC236}">
                    <a16:creationId xmlns:a16="http://schemas.microsoft.com/office/drawing/2014/main" id="{B4B697CC-5DFC-4EBF-B1C9-70C32E45A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815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2" name="Rectangle 170">
                <a:extLst>
                  <a:ext uri="{FF2B5EF4-FFF2-40B4-BE49-F238E27FC236}">
                    <a16:creationId xmlns:a16="http://schemas.microsoft.com/office/drawing/2014/main" id="{320344A3-68B7-46AD-AE11-D038CFC9E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85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3" name="Rectangle 171">
                <a:extLst>
                  <a:ext uri="{FF2B5EF4-FFF2-40B4-BE49-F238E27FC236}">
                    <a16:creationId xmlns:a16="http://schemas.microsoft.com/office/drawing/2014/main" id="{14FC0DB3-1099-4F4C-86CD-793449265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133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4" name="Rectangle 172">
                <a:extLst>
                  <a:ext uri="{FF2B5EF4-FFF2-40B4-BE49-F238E27FC236}">
                    <a16:creationId xmlns:a16="http://schemas.microsoft.com/office/drawing/2014/main" id="{B099D0B5-6FC5-44F2-9F09-35EFCFF88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333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5" name="Rectangle 173">
                <a:extLst>
                  <a:ext uri="{FF2B5EF4-FFF2-40B4-BE49-F238E27FC236}">
                    <a16:creationId xmlns:a16="http://schemas.microsoft.com/office/drawing/2014/main" id="{6A2BAC7A-735B-45FA-942B-85DE1C24C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608"/>
                <a:ext cx="136" cy="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6" name="Rectangle 174">
                <a:extLst>
                  <a:ext uri="{FF2B5EF4-FFF2-40B4-BE49-F238E27FC236}">
                    <a16:creationId xmlns:a16="http://schemas.microsoft.com/office/drawing/2014/main" id="{119426EC-6251-4A9E-8A13-B03F98431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719"/>
                <a:ext cx="136" cy="1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7" name="Rectangle 175">
                <a:extLst>
                  <a:ext uri="{FF2B5EF4-FFF2-40B4-BE49-F238E27FC236}">
                    <a16:creationId xmlns:a16="http://schemas.microsoft.com/office/drawing/2014/main" id="{86C3EABA-501E-4AD5-B6F0-44D3F5E31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4090"/>
                <a:ext cx="136" cy="6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8" name="AutoShape 176">
                <a:extLst>
                  <a:ext uri="{FF2B5EF4-FFF2-40B4-BE49-F238E27FC236}">
                    <a16:creationId xmlns:a16="http://schemas.microsoft.com/office/drawing/2014/main" id="{6424BB67-8830-4972-A9EB-D88E10CF5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780" y="2658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89" name="AutoShape 177">
                <a:extLst>
                  <a:ext uri="{FF2B5EF4-FFF2-40B4-BE49-F238E27FC236}">
                    <a16:creationId xmlns:a16="http://schemas.microsoft.com/office/drawing/2014/main" id="{403B35C4-8DA0-4CE7-AF9B-CFBFC96D9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780" y="2690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090" name="Group 178">
              <a:extLst>
                <a:ext uri="{FF2B5EF4-FFF2-40B4-BE49-F238E27FC236}">
                  <a16:creationId xmlns:a16="http://schemas.microsoft.com/office/drawing/2014/main" id="{7108BD2C-AD85-43DD-A06C-B7D9B6E5B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2" y="1999"/>
              <a:ext cx="33" cy="468"/>
              <a:chOff x="1970" y="2082"/>
              <a:chExt cx="136" cy="2167"/>
            </a:xfrm>
          </p:grpSpPr>
          <p:sp>
            <p:nvSpPr>
              <p:cNvPr id="39091" name="AutoShape 179">
                <a:extLst>
                  <a:ext uri="{FF2B5EF4-FFF2-40B4-BE49-F238E27FC236}">
                    <a16:creationId xmlns:a16="http://schemas.microsoft.com/office/drawing/2014/main" id="{C2AD5ABA-11C6-48F6-86ED-F23F7C7EE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082"/>
                <a:ext cx="136" cy="71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2" name="Rectangle 180">
                <a:extLst>
                  <a:ext uri="{FF2B5EF4-FFF2-40B4-BE49-F238E27FC236}">
                    <a16:creationId xmlns:a16="http://schemas.microsoft.com/office/drawing/2014/main" id="{E34A817E-0095-4AEC-ACDD-CB797496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179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3" name="AutoShape 181">
                <a:extLst>
                  <a:ext uri="{FF2B5EF4-FFF2-40B4-BE49-F238E27FC236}">
                    <a16:creationId xmlns:a16="http://schemas.microsoft.com/office/drawing/2014/main" id="{ECC41700-1C06-4CAE-8E11-FE51D0786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800"/>
                <a:ext cx="136" cy="1449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4" name="Rectangle 182">
                <a:extLst>
                  <a:ext uri="{FF2B5EF4-FFF2-40B4-BE49-F238E27FC236}">
                    <a16:creationId xmlns:a16="http://schemas.microsoft.com/office/drawing/2014/main" id="{21BDD31D-6836-4F25-970C-C15E17685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340"/>
                <a:ext cx="136" cy="1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5" name="Rectangle 183">
                <a:extLst>
                  <a:ext uri="{FF2B5EF4-FFF2-40B4-BE49-F238E27FC236}">
                    <a16:creationId xmlns:a16="http://schemas.microsoft.com/office/drawing/2014/main" id="{23A08C81-9ED5-4D0E-8D8C-1E98DC6CE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669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6" name="Rectangle 184">
                <a:extLst>
                  <a:ext uri="{FF2B5EF4-FFF2-40B4-BE49-F238E27FC236}">
                    <a16:creationId xmlns:a16="http://schemas.microsoft.com/office/drawing/2014/main" id="{C82F2E9A-1964-4A1C-8613-1E27E885B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833"/>
                <a:ext cx="136" cy="25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7" name="Rectangle 185">
                <a:extLst>
                  <a:ext uri="{FF2B5EF4-FFF2-40B4-BE49-F238E27FC236}">
                    <a16:creationId xmlns:a16="http://schemas.microsoft.com/office/drawing/2014/main" id="{7A38EC29-A257-41DF-9198-C04A440DC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140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8" name="Rectangle 186">
                <a:extLst>
                  <a:ext uri="{FF2B5EF4-FFF2-40B4-BE49-F238E27FC236}">
                    <a16:creationId xmlns:a16="http://schemas.microsoft.com/office/drawing/2014/main" id="{6D93BEEB-0E2D-4246-AFF4-981617832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285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99" name="Rectangle 187">
                <a:extLst>
                  <a:ext uri="{FF2B5EF4-FFF2-40B4-BE49-F238E27FC236}">
                    <a16:creationId xmlns:a16="http://schemas.microsoft.com/office/drawing/2014/main" id="{9B08B7BA-80FA-4BD2-8598-900E952ED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493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0" name="Rectangle 188">
                <a:extLst>
                  <a:ext uri="{FF2B5EF4-FFF2-40B4-BE49-F238E27FC236}">
                    <a16:creationId xmlns:a16="http://schemas.microsoft.com/office/drawing/2014/main" id="{0556D2A3-545A-41C3-A812-B67CB8310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685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1" name="Rectangle 189">
                <a:extLst>
                  <a:ext uri="{FF2B5EF4-FFF2-40B4-BE49-F238E27FC236}">
                    <a16:creationId xmlns:a16="http://schemas.microsoft.com/office/drawing/2014/main" id="{7C967A17-9BA3-401D-ACD8-1A968A71C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883"/>
                <a:ext cx="136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2" name="Rectangle 190">
                <a:extLst>
                  <a:ext uri="{FF2B5EF4-FFF2-40B4-BE49-F238E27FC236}">
                    <a16:creationId xmlns:a16="http://schemas.microsoft.com/office/drawing/2014/main" id="{DF6D1075-EF52-47BE-8E87-49BCB5BAF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4140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3" name="AutoShape 191">
                <a:extLst>
                  <a:ext uri="{FF2B5EF4-FFF2-40B4-BE49-F238E27FC236}">
                    <a16:creationId xmlns:a16="http://schemas.microsoft.com/office/drawing/2014/main" id="{4A690D00-E0E2-47D5-9032-E55E9A3CB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021" y="2717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4" name="AutoShape 192">
                <a:extLst>
                  <a:ext uri="{FF2B5EF4-FFF2-40B4-BE49-F238E27FC236}">
                    <a16:creationId xmlns:a16="http://schemas.microsoft.com/office/drawing/2014/main" id="{66EAC164-9274-469A-8A50-D99C6D0B6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021" y="2749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05" name="Group 193">
              <a:extLst>
                <a:ext uri="{FF2B5EF4-FFF2-40B4-BE49-F238E27FC236}">
                  <a16:creationId xmlns:a16="http://schemas.microsoft.com/office/drawing/2014/main" id="{E0030368-0FE1-4D8D-B8AE-34BFDD6B3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2" y="1997"/>
              <a:ext cx="33" cy="470"/>
              <a:chOff x="2210" y="2073"/>
              <a:chExt cx="136" cy="2176"/>
            </a:xfrm>
          </p:grpSpPr>
          <p:sp>
            <p:nvSpPr>
              <p:cNvPr id="39106" name="AutoShape 194">
                <a:extLst>
                  <a:ext uri="{FF2B5EF4-FFF2-40B4-BE49-F238E27FC236}">
                    <a16:creationId xmlns:a16="http://schemas.microsoft.com/office/drawing/2014/main" id="{BC276E4E-E983-4F3C-A91A-AE80364BC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073"/>
                <a:ext cx="135" cy="70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7" name="Rectangle 195">
                <a:extLst>
                  <a:ext uri="{FF2B5EF4-FFF2-40B4-BE49-F238E27FC236}">
                    <a16:creationId xmlns:a16="http://schemas.microsoft.com/office/drawing/2014/main" id="{C474561A-3634-4AD8-B493-5705A4A51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199"/>
                <a:ext cx="135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8" name="AutoShape 196">
                <a:extLst>
                  <a:ext uri="{FF2B5EF4-FFF2-40B4-BE49-F238E27FC236}">
                    <a16:creationId xmlns:a16="http://schemas.microsoft.com/office/drawing/2014/main" id="{53E5903D-86E1-44E6-8C32-2F81084F4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782"/>
                <a:ext cx="135" cy="146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09" name="Rectangle 197">
                <a:extLst>
                  <a:ext uri="{FF2B5EF4-FFF2-40B4-BE49-F238E27FC236}">
                    <a16:creationId xmlns:a16="http://schemas.microsoft.com/office/drawing/2014/main" id="{86FE663F-77FC-4795-B1FC-52BB014F7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418"/>
                <a:ext cx="135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0" name="Rectangle 198">
                <a:extLst>
                  <a:ext uri="{FF2B5EF4-FFF2-40B4-BE49-F238E27FC236}">
                    <a16:creationId xmlns:a16="http://schemas.microsoft.com/office/drawing/2014/main" id="{7BB5CED0-5972-4CD5-87D5-18ACB39AB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577"/>
                <a:ext cx="135" cy="17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1" name="Rectangle 199">
                <a:extLst>
                  <a:ext uri="{FF2B5EF4-FFF2-40B4-BE49-F238E27FC236}">
                    <a16:creationId xmlns:a16="http://schemas.microsoft.com/office/drawing/2014/main" id="{B7F8CE15-8578-421F-AA83-A3E62E1D7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527"/>
                <a:ext cx="135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2" name="Rectangle 200">
                <a:extLst>
                  <a:ext uri="{FF2B5EF4-FFF2-40B4-BE49-F238E27FC236}">
                    <a16:creationId xmlns:a16="http://schemas.microsoft.com/office/drawing/2014/main" id="{8F2E370D-4BE8-4CD3-9408-9A702FAF1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815"/>
                <a:ext cx="135" cy="1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3" name="Rectangle 201">
                <a:extLst>
                  <a:ext uri="{FF2B5EF4-FFF2-40B4-BE49-F238E27FC236}">
                    <a16:creationId xmlns:a16="http://schemas.microsoft.com/office/drawing/2014/main" id="{A308434B-423F-46D5-B6E4-B4EAEB7EF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956"/>
                <a:ext cx="135" cy="1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4" name="Rectangle 202">
                <a:extLst>
                  <a:ext uri="{FF2B5EF4-FFF2-40B4-BE49-F238E27FC236}">
                    <a16:creationId xmlns:a16="http://schemas.microsoft.com/office/drawing/2014/main" id="{7220D1DB-A3B2-479C-B290-75398F3A0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182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5" name="Rectangle 203">
                <a:extLst>
                  <a:ext uri="{FF2B5EF4-FFF2-40B4-BE49-F238E27FC236}">
                    <a16:creationId xmlns:a16="http://schemas.microsoft.com/office/drawing/2014/main" id="{1DF86961-3C02-4E1C-B86A-24BB1082B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407"/>
                <a:ext cx="135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6" name="Rectangle 204">
                <a:extLst>
                  <a:ext uri="{FF2B5EF4-FFF2-40B4-BE49-F238E27FC236}">
                    <a16:creationId xmlns:a16="http://schemas.microsoft.com/office/drawing/2014/main" id="{9CDB6916-95D4-4CF7-BFD5-5C3797E67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539"/>
                <a:ext cx="135" cy="7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7" name="Rectangle 205">
                <a:extLst>
                  <a:ext uri="{FF2B5EF4-FFF2-40B4-BE49-F238E27FC236}">
                    <a16:creationId xmlns:a16="http://schemas.microsoft.com/office/drawing/2014/main" id="{AF81540D-02BC-4322-859A-9A1491B5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638"/>
                <a:ext cx="135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8" name="Rectangle 206">
                <a:extLst>
                  <a:ext uri="{FF2B5EF4-FFF2-40B4-BE49-F238E27FC236}">
                    <a16:creationId xmlns:a16="http://schemas.microsoft.com/office/drawing/2014/main" id="{5609054B-6942-4C6A-A696-37602ECA7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781"/>
                <a:ext cx="135" cy="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19" name="Rectangle 207">
                <a:extLst>
                  <a:ext uri="{FF2B5EF4-FFF2-40B4-BE49-F238E27FC236}">
                    <a16:creationId xmlns:a16="http://schemas.microsoft.com/office/drawing/2014/main" id="{F8CD6A84-93AB-4C93-BBC3-C4ADC78D4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877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0" name="Rectangle 208">
                <a:extLst>
                  <a:ext uri="{FF2B5EF4-FFF2-40B4-BE49-F238E27FC236}">
                    <a16:creationId xmlns:a16="http://schemas.microsoft.com/office/drawing/2014/main" id="{1E3EFF0B-E09B-45F7-9B13-7C2BD073D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978"/>
                <a:ext cx="135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1" name="Rectangle 209">
                <a:extLst>
                  <a:ext uri="{FF2B5EF4-FFF2-40B4-BE49-F238E27FC236}">
                    <a16:creationId xmlns:a16="http://schemas.microsoft.com/office/drawing/2014/main" id="{B4BE72A3-35D1-4D1A-862B-86BAD9667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4168"/>
                <a:ext cx="135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2" name="AutoShape 210">
                <a:extLst>
                  <a:ext uri="{FF2B5EF4-FFF2-40B4-BE49-F238E27FC236}">
                    <a16:creationId xmlns:a16="http://schemas.microsoft.com/office/drawing/2014/main" id="{219B8B9D-F003-489E-AF6C-29EF47361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261" y="2698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3" name="AutoShape 211">
                <a:extLst>
                  <a:ext uri="{FF2B5EF4-FFF2-40B4-BE49-F238E27FC236}">
                    <a16:creationId xmlns:a16="http://schemas.microsoft.com/office/drawing/2014/main" id="{80E5B96E-FFDD-402C-9B5F-526DFD7D0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261" y="2730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24" name="Group 212">
              <a:extLst>
                <a:ext uri="{FF2B5EF4-FFF2-40B4-BE49-F238E27FC236}">
                  <a16:creationId xmlns:a16="http://schemas.microsoft.com/office/drawing/2014/main" id="{C69953A1-BE15-4AAB-91C3-CD3CB0D37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3" y="1994"/>
              <a:ext cx="33" cy="473"/>
              <a:chOff x="2451" y="2064"/>
              <a:chExt cx="136" cy="2186"/>
            </a:xfrm>
          </p:grpSpPr>
          <p:sp>
            <p:nvSpPr>
              <p:cNvPr id="39125" name="AutoShape 213">
                <a:extLst>
                  <a:ext uri="{FF2B5EF4-FFF2-40B4-BE49-F238E27FC236}">
                    <a16:creationId xmlns:a16="http://schemas.microsoft.com/office/drawing/2014/main" id="{0E9041E6-5282-4A7D-84B1-E67176C39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064"/>
                <a:ext cx="136" cy="8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6" name="AutoShape 214">
                <a:extLst>
                  <a:ext uri="{FF2B5EF4-FFF2-40B4-BE49-F238E27FC236}">
                    <a16:creationId xmlns:a16="http://schemas.microsoft.com/office/drawing/2014/main" id="{A8391D06-D0AE-4F95-8C05-DCC8B2C4C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969"/>
                <a:ext cx="136" cy="128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7" name="Rectangle 215">
                <a:extLst>
                  <a:ext uri="{FF2B5EF4-FFF2-40B4-BE49-F238E27FC236}">
                    <a16:creationId xmlns:a16="http://schemas.microsoft.com/office/drawing/2014/main" id="{799FB87B-C56F-440F-9249-4BE40D2DE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148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8" name="Rectangle 216">
                <a:extLst>
                  <a:ext uri="{FF2B5EF4-FFF2-40B4-BE49-F238E27FC236}">
                    <a16:creationId xmlns:a16="http://schemas.microsoft.com/office/drawing/2014/main" id="{F69E953F-998C-45F7-9540-9D3A44D07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284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29" name="Rectangle 217">
                <a:extLst>
                  <a:ext uri="{FF2B5EF4-FFF2-40B4-BE49-F238E27FC236}">
                    <a16:creationId xmlns:a16="http://schemas.microsoft.com/office/drawing/2014/main" id="{318B2A0E-08D9-49FF-86C4-6CD015487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373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0" name="Rectangle 218">
                <a:extLst>
                  <a:ext uri="{FF2B5EF4-FFF2-40B4-BE49-F238E27FC236}">
                    <a16:creationId xmlns:a16="http://schemas.microsoft.com/office/drawing/2014/main" id="{8AEAA466-5AA6-499F-8076-D2CBFFE2B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884"/>
                <a:ext cx="136" cy="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1" name="Rectangle 219">
                <a:extLst>
                  <a:ext uri="{FF2B5EF4-FFF2-40B4-BE49-F238E27FC236}">
                    <a16:creationId xmlns:a16="http://schemas.microsoft.com/office/drawing/2014/main" id="{FCCF5EE5-A239-46A0-87A7-12B173187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6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2" name="Rectangle 220">
                <a:extLst>
                  <a:ext uri="{FF2B5EF4-FFF2-40B4-BE49-F238E27FC236}">
                    <a16:creationId xmlns:a16="http://schemas.microsoft.com/office/drawing/2014/main" id="{0807CCAC-CE67-4F34-9D2C-B66712005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999"/>
                <a:ext cx="136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3" name="Rectangle 221">
                <a:extLst>
                  <a:ext uri="{FF2B5EF4-FFF2-40B4-BE49-F238E27FC236}">
                    <a16:creationId xmlns:a16="http://schemas.microsoft.com/office/drawing/2014/main" id="{64580D3B-8B86-4B57-B887-12B9A03ED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210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4" name="Rectangle 222">
                <a:extLst>
                  <a:ext uri="{FF2B5EF4-FFF2-40B4-BE49-F238E27FC236}">
                    <a16:creationId xmlns:a16="http://schemas.microsoft.com/office/drawing/2014/main" id="{FE72D9FA-DE3F-446C-A0BC-45CE71E58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298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5" name="Rectangle 223">
                <a:extLst>
                  <a:ext uri="{FF2B5EF4-FFF2-40B4-BE49-F238E27FC236}">
                    <a16:creationId xmlns:a16="http://schemas.microsoft.com/office/drawing/2014/main" id="{514EA025-48C2-4578-A6CB-F954B4CF0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380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6" name="Rectangle 224">
                <a:extLst>
                  <a:ext uri="{FF2B5EF4-FFF2-40B4-BE49-F238E27FC236}">
                    <a16:creationId xmlns:a16="http://schemas.microsoft.com/office/drawing/2014/main" id="{F35A3ECE-5FFF-4EE6-A340-061D5D8D6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494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7" name="Rectangle 225">
                <a:extLst>
                  <a:ext uri="{FF2B5EF4-FFF2-40B4-BE49-F238E27FC236}">
                    <a16:creationId xmlns:a16="http://schemas.microsoft.com/office/drawing/2014/main" id="{75D7FCFC-7BFA-4465-BD8D-5183F70E4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620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8" name="Rectangle 226">
                <a:extLst>
                  <a:ext uri="{FF2B5EF4-FFF2-40B4-BE49-F238E27FC236}">
                    <a16:creationId xmlns:a16="http://schemas.microsoft.com/office/drawing/2014/main" id="{AA652FCA-48FA-46BE-9C25-5683A2B03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722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39" name="Rectangle 227">
                <a:extLst>
                  <a:ext uri="{FF2B5EF4-FFF2-40B4-BE49-F238E27FC236}">
                    <a16:creationId xmlns:a16="http://schemas.microsoft.com/office/drawing/2014/main" id="{2F613729-F4C6-4FE9-8F0C-041A99F3D5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881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0" name="Rectangle 228">
                <a:extLst>
                  <a:ext uri="{FF2B5EF4-FFF2-40B4-BE49-F238E27FC236}">
                    <a16:creationId xmlns:a16="http://schemas.microsoft.com/office/drawing/2014/main" id="{B6ACF27E-B3DB-4A00-876A-101230171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4075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1" name="AutoShape 229">
                <a:extLst>
                  <a:ext uri="{FF2B5EF4-FFF2-40B4-BE49-F238E27FC236}">
                    <a16:creationId xmlns:a16="http://schemas.microsoft.com/office/drawing/2014/main" id="{F2497021-12BA-4CB4-B01A-89561CA13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501" y="2881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2" name="AutoShape 230">
                <a:extLst>
                  <a:ext uri="{FF2B5EF4-FFF2-40B4-BE49-F238E27FC236}">
                    <a16:creationId xmlns:a16="http://schemas.microsoft.com/office/drawing/2014/main" id="{7220B567-D6A6-4841-84AF-88486F295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01" y="2914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43" name="Group 231">
              <a:extLst>
                <a:ext uri="{FF2B5EF4-FFF2-40B4-BE49-F238E27FC236}">
                  <a16:creationId xmlns:a16="http://schemas.microsoft.com/office/drawing/2014/main" id="{5BCCE109-6697-4862-B40D-466712A935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4" y="2026"/>
              <a:ext cx="33" cy="441"/>
              <a:chOff x="2692" y="2209"/>
              <a:chExt cx="136" cy="2040"/>
            </a:xfrm>
          </p:grpSpPr>
          <p:sp>
            <p:nvSpPr>
              <p:cNvPr id="39144" name="AutoShape 232">
                <a:extLst>
                  <a:ext uri="{FF2B5EF4-FFF2-40B4-BE49-F238E27FC236}">
                    <a16:creationId xmlns:a16="http://schemas.microsoft.com/office/drawing/2014/main" id="{ACCAF9F6-A832-48D1-864E-57A393CF3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5" name="AutoShape 233">
                <a:extLst>
                  <a:ext uri="{FF2B5EF4-FFF2-40B4-BE49-F238E27FC236}">
                    <a16:creationId xmlns:a16="http://schemas.microsoft.com/office/drawing/2014/main" id="{820FB402-CDAA-4870-8204-475455B1B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6" name="Rectangle 234">
                <a:extLst>
                  <a:ext uri="{FF2B5EF4-FFF2-40B4-BE49-F238E27FC236}">
                    <a16:creationId xmlns:a16="http://schemas.microsoft.com/office/drawing/2014/main" id="{52C9DE5D-6F3C-472F-9B97-B3F04B2A0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7" name="Rectangle 235">
                <a:extLst>
                  <a:ext uri="{FF2B5EF4-FFF2-40B4-BE49-F238E27FC236}">
                    <a16:creationId xmlns:a16="http://schemas.microsoft.com/office/drawing/2014/main" id="{920027F5-D2A7-421B-A734-A98EB25CB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8" name="Rectangle 236">
                <a:extLst>
                  <a:ext uri="{FF2B5EF4-FFF2-40B4-BE49-F238E27FC236}">
                    <a16:creationId xmlns:a16="http://schemas.microsoft.com/office/drawing/2014/main" id="{95670FD1-5103-47CD-8147-EA0784067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49" name="Rectangle 237">
                <a:extLst>
                  <a:ext uri="{FF2B5EF4-FFF2-40B4-BE49-F238E27FC236}">
                    <a16:creationId xmlns:a16="http://schemas.microsoft.com/office/drawing/2014/main" id="{25713B75-D7C9-47C7-9EF7-2D2560115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0" name="Rectangle 238">
                <a:extLst>
                  <a:ext uri="{FF2B5EF4-FFF2-40B4-BE49-F238E27FC236}">
                    <a16:creationId xmlns:a16="http://schemas.microsoft.com/office/drawing/2014/main" id="{238D759C-8750-4C46-9D6F-D91238577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1" name="Rectangle 239">
                <a:extLst>
                  <a:ext uri="{FF2B5EF4-FFF2-40B4-BE49-F238E27FC236}">
                    <a16:creationId xmlns:a16="http://schemas.microsoft.com/office/drawing/2014/main" id="{4A92D933-3C53-4A7D-A240-E72ACACFC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2" name="Rectangle 240">
                <a:extLst>
                  <a:ext uri="{FF2B5EF4-FFF2-40B4-BE49-F238E27FC236}">
                    <a16:creationId xmlns:a16="http://schemas.microsoft.com/office/drawing/2014/main" id="{6B1BB58E-6A03-4D08-AF1C-2ADEDC5DD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3" name="Rectangle 241">
                <a:extLst>
                  <a:ext uri="{FF2B5EF4-FFF2-40B4-BE49-F238E27FC236}">
                    <a16:creationId xmlns:a16="http://schemas.microsoft.com/office/drawing/2014/main" id="{73B11DBC-A1CB-4FE9-9970-64AD26687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4" name="Rectangle 242">
                <a:extLst>
                  <a:ext uri="{FF2B5EF4-FFF2-40B4-BE49-F238E27FC236}">
                    <a16:creationId xmlns:a16="http://schemas.microsoft.com/office/drawing/2014/main" id="{D64A6714-04FE-4590-8B0C-9995E4CB6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5" name="Rectangle 243">
                <a:extLst>
                  <a:ext uri="{FF2B5EF4-FFF2-40B4-BE49-F238E27FC236}">
                    <a16:creationId xmlns:a16="http://schemas.microsoft.com/office/drawing/2014/main" id="{5700208C-E0B8-4B06-B9A5-0E90617B1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6" name="Rectangle 244">
                <a:extLst>
                  <a:ext uri="{FF2B5EF4-FFF2-40B4-BE49-F238E27FC236}">
                    <a16:creationId xmlns:a16="http://schemas.microsoft.com/office/drawing/2014/main" id="{0C25CBBE-4000-4DFA-B070-608BB3B76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7" name="Rectangle 245">
                <a:extLst>
                  <a:ext uri="{FF2B5EF4-FFF2-40B4-BE49-F238E27FC236}">
                    <a16:creationId xmlns:a16="http://schemas.microsoft.com/office/drawing/2014/main" id="{AA192C5B-A27F-49E6-909C-44A9E021D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8" name="AutoShape 246">
                <a:extLst>
                  <a:ext uri="{FF2B5EF4-FFF2-40B4-BE49-F238E27FC236}">
                    <a16:creationId xmlns:a16="http://schemas.microsoft.com/office/drawing/2014/main" id="{F01E067D-ADC1-471F-A0E5-68CE3F5CB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59" name="AutoShape 247">
                <a:extLst>
                  <a:ext uri="{FF2B5EF4-FFF2-40B4-BE49-F238E27FC236}">
                    <a16:creationId xmlns:a16="http://schemas.microsoft.com/office/drawing/2014/main" id="{C109D100-EF64-4BF7-9969-57D6708AB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60" name="Group 248">
              <a:extLst>
                <a:ext uri="{FF2B5EF4-FFF2-40B4-BE49-F238E27FC236}">
                  <a16:creationId xmlns:a16="http://schemas.microsoft.com/office/drawing/2014/main" id="{EB88DC78-FD17-4D81-A13E-012099F155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3" y="2747"/>
              <a:ext cx="33" cy="380"/>
              <a:chOff x="2932" y="2494"/>
              <a:chExt cx="136" cy="1755"/>
            </a:xfrm>
          </p:grpSpPr>
          <p:sp>
            <p:nvSpPr>
              <p:cNvPr id="39161" name="AutoShape 249">
                <a:extLst>
                  <a:ext uri="{FF2B5EF4-FFF2-40B4-BE49-F238E27FC236}">
                    <a16:creationId xmlns:a16="http://schemas.microsoft.com/office/drawing/2014/main" id="{406B36AE-E422-4C21-B6F7-CB7639CA1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659"/>
                <a:ext cx="136" cy="153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2" name="AutoShape 250">
                <a:extLst>
                  <a:ext uri="{FF2B5EF4-FFF2-40B4-BE49-F238E27FC236}">
                    <a16:creationId xmlns:a16="http://schemas.microsoft.com/office/drawing/2014/main" id="{FB951799-73DB-4CA0-AEA7-267EA220A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811"/>
                <a:ext cx="136" cy="1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3" name="AutoShape 251">
                <a:extLst>
                  <a:ext uri="{FF2B5EF4-FFF2-40B4-BE49-F238E27FC236}">
                    <a16:creationId xmlns:a16="http://schemas.microsoft.com/office/drawing/2014/main" id="{4055587C-4235-44A6-9378-7FE9767A9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981" y="2725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4" name="AutoShape 252">
                <a:extLst>
                  <a:ext uri="{FF2B5EF4-FFF2-40B4-BE49-F238E27FC236}">
                    <a16:creationId xmlns:a16="http://schemas.microsoft.com/office/drawing/2014/main" id="{C246A3A8-A574-4E15-9A49-C4EA21DCA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981" y="2761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5" name="AutoShape 253">
                <a:extLst>
                  <a:ext uri="{FF2B5EF4-FFF2-40B4-BE49-F238E27FC236}">
                    <a16:creationId xmlns:a16="http://schemas.microsoft.com/office/drawing/2014/main" id="{B8EF8F8A-8BE7-466D-8010-3AC04F968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494"/>
                <a:ext cx="136" cy="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6" name="Line 254">
                <a:extLst>
                  <a:ext uri="{FF2B5EF4-FFF2-40B4-BE49-F238E27FC236}">
                    <a16:creationId xmlns:a16="http://schemas.microsoft.com/office/drawing/2014/main" id="{35C2ED56-0106-46F6-82CD-89FDF996CF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633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67" name="Line 255">
                <a:extLst>
                  <a:ext uri="{FF2B5EF4-FFF2-40B4-BE49-F238E27FC236}">
                    <a16:creationId xmlns:a16="http://schemas.microsoft.com/office/drawing/2014/main" id="{72B5D096-7A24-4B4D-B925-C7C5D3C1D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599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68" name="Rectangle 256">
                <a:extLst>
                  <a:ext uri="{FF2B5EF4-FFF2-40B4-BE49-F238E27FC236}">
                    <a16:creationId xmlns:a16="http://schemas.microsoft.com/office/drawing/2014/main" id="{7942C464-5953-4A7C-AC4C-CD63272C9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931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69" name="Rectangle 257">
                <a:extLst>
                  <a:ext uri="{FF2B5EF4-FFF2-40B4-BE49-F238E27FC236}">
                    <a16:creationId xmlns:a16="http://schemas.microsoft.com/office/drawing/2014/main" id="{0C1A2A9B-0070-4467-BE5A-53498D877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036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0" name="Rectangle 258">
                <a:extLst>
                  <a:ext uri="{FF2B5EF4-FFF2-40B4-BE49-F238E27FC236}">
                    <a16:creationId xmlns:a16="http://schemas.microsoft.com/office/drawing/2014/main" id="{CDBFD000-E6F5-4FA9-A65C-7D7277BBF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208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1" name="Rectangle 259">
                <a:extLst>
                  <a:ext uri="{FF2B5EF4-FFF2-40B4-BE49-F238E27FC236}">
                    <a16:creationId xmlns:a16="http://schemas.microsoft.com/office/drawing/2014/main" id="{56620E21-3DDF-4386-B10D-27CDF2681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319"/>
                <a:ext cx="136" cy="8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2" name="Rectangle 260">
                <a:extLst>
                  <a:ext uri="{FF2B5EF4-FFF2-40B4-BE49-F238E27FC236}">
                    <a16:creationId xmlns:a16="http://schemas.microsoft.com/office/drawing/2014/main" id="{2212E8DB-ED1F-4446-ADEE-40F1B07D9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451"/>
                <a:ext cx="136" cy="1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3" name="Rectangle 261">
                <a:extLst>
                  <a:ext uri="{FF2B5EF4-FFF2-40B4-BE49-F238E27FC236}">
                    <a16:creationId xmlns:a16="http://schemas.microsoft.com/office/drawing/2014/main" id="{8A781ECB-F6CC-4370-B6E0-90082E789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749"/>
                <a:ext cx="136" cy="1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4" name="Rectangle 262">
                <a:extLst>
                  <a:ext uri="{FF2B5EF4-FFF2-40B4-BE49-F238E27FC236}">
                    <a16:creationId xmlns:a16="http://schemas.microsoft.com/office/drawing/2014/main" id="{2C85D77D-8549-4CE4-8FDF-40E84E401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4048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75" name="Group 263">
              <a:extLst>
                <a:ext uri="{FF2B5EF4-FFF2-40B4-BE49-F238E27FC236}">
                  <a16:creationId xmlns:a16="http://schemas.microsoft.com/office/drawing/2014/main" id="{806B163A-39C3-4EBC-88D9-2774FE94C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4" y="2761"/>
              <a:ext cx="33" cy="366"/>
              <a:chOff x="3173" y="2553"/>
              <a:chExt cx="136" cy="1696"/>
            </a:xfrm>
          </p:grpSpPr>
          <p:sp>
            <p:nvSpPr>
              <p:cNvPr id="39176" name="AutoShape 264">
                <a:extLst>
                  <a:ext uri="{FF2B5EF4-FFF2-40B4-BE49-F238E27FC236}">
                    <a16:creationId xmlns:a16="http://schemas.microsoft.com/office/drawing/2014/main" id="{36F4F8CE-5B79-4D27-8500-971A9276B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876"/>
                <a:ext cx="136" cy="137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7" name="AutoShape 265">
                <a:extLst>
                  <a:ext uri="{FF2B5EF4-FFF2-40B4-BE49-F238E27FC236}">
                    <a16:creationId xmlns:a16="http://schemas.microsoft.com/office/drawing/2014/main" id="{C01C09B1-71FD-4674-B2BB-755C54028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721"/>
                <a:ext cx="136" cy="14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8" name="AutoShape 266">
                <a:extLst>
                  <a:ext uri="{FF2B5EF4-FFF2-40B4-BE49-F238E27FC236}">
                    <a16:creationId xmlns:a16="http://schemas.microsoft.com/office/drawing/2014/main" id="{AADA4F58-8033-47BF-82E9-1EFC4A0F6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222" y="2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79" name="AutoShape 267">
                <a:extLst>
                  <a:ext uri="{FF2B5EF4-FFF2-40B4-BE49-F238E27FC236}">
                    <a16:creationId xmlns:a16="http://schemas.microsoft.com/office/drawing/2014/main" id="{1FED5069-A71E-493A-9242-F3D58D7F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222" y="2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0" name="AutoShape 268">
                <a:extLst>
                  <a:ext uri="{FF2B5EF4-FFF2-40B4-BE49-F238E27FC236}">
                    <a16:creationId xmlns:a16="http://schemas.microsoft.com/office/drawing/2014/main" id="{8F6E00D3-A967-437C-B652-359CFB038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553"/>
                <a:ext cx="136" cy="7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1" name="Line 269">
                <a:extLst>
                  <a:ext uri="{FF2B5EF4-FFF2-40B4-BE49-F238E27FC236}">
                    <a16:creationId xmlns:a16="http://schemas.microsoft.com/office/drawing/2014/main" id="{37277E48-3475-437C-B497-80F623C892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8" y="2695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82" name="Line 270">
                <a:extLst>
                  <a:ext uri="{FF2B5EF4-FFF2-40B4-BE49-F238E27FC236}">
                    <a16:creationId xmlns:a16="http://schemas.microsoft.com/office/drawing/2014/main" id="{9AE32064-5629-42FD-81F3-1C9CA5744E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8" y="2660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83" name="Rectangle 271">
                <a:extLst>
                  <a:ext uri="{FF2B5EF4-FFF2-40B4-BE49-F238E27FC236}">
                    <a16:creationId xmlns:a16="http://schemas.microsoft.com/office/drawing/2014/main" id="{12E31CE8-EA31-4E16-9EC6-8B976FC41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4139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4" name="Rectangle 272">
                <a:extLst>
                  <a:ext uri="{FF2B5EF4-FFF2-40B4-BE49-F238E27FC236}">
                    <a16:creationId xmlns:a16="http://schemas.microsoft.com/office/drawing/2014/main" id="{D38AAF36-C26A-4ED7-AF66-0D50575AA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92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5" name="Rectangle 273">
                <a:extLst>
                  <a:ext uri="{FF2B5EF4-FFF2-40B4-BE49-F238E27FC236}">
                    <a16:creationId xmlns:a16="http://schemas.microsoft.com/office/drawing/2014/main" id="{D69E720D-EEC7-4063-8C89-3C09E3439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781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6" name="Rectangle 274">
                <a:extLst>
                  <a:ext uri="{FF2B5EF4-FFF2-40B4-BE49-F238E27FC236}">
                    <a16:creationId xmlns:a16="http://schemas.microsoft.com/office/drawing/2014/main" id="{B91344BA-6F5B-4961-8E8A-8E5952A39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609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7" name="Rectangle 275">
                <a:extLst>
                  <a:ext uri="{FF2B5EF4-FFF2-40B4-BE49-F238E27FC236}">
                    <a16:creationId xmlns:a16="http://schemas.microsoft.com/office/drawing/2014/main" id="{667E5FAB-0E6A-431B-A65A-38E3AFF3F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260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88" name="Rectangle 276">
                <a:extLst>
                  <a:ext uri="{FF2B5EF4-FFF2-40B4-BE49-F238E27FC236}">
                    <a16:creationId xmlns:a16="http://schemas.microsoft.com/office/drawing/2014/main" id="{EE3DB5FA-1857-4405-AF3F-44C56CAAD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038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189" name="Group 277">
              <a:extLst>
                <a:ext uri="{FF2B5EF4-FFF2-40B4-BE49-F238E27FC236}">
                  <a16:creationId xmlns:a16="http://schemas.microsoft.com/office/drawing/2014/main" id="{D3FD7B47-43B5-4094-9348-D7EAB2234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5" y="2804"/>
              <a:ext cx="33" cy="323"/>
              <a:chOff x="3414" y="2753"/>
              <a:chExt cx="136" cy="1496"/>
            </a:xfrm>
          </p:grpSpPr>
          <p:sp>
            <p:nvSpPr>
              <p:cNvPr id="39190" name="AutoShape 278">
                <a:extLst>
                  <a:ext uri="{FF2B5EF4-FFF2-40B4-BE49-F238E27FC236}">
                    <a16:creationId xmlns:a16="http://schemas.microsoft.com/office/drawing/2014/main" id="{713AC915-1550-4186-8708-8D45905B5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2901"/>
                <a:ext cx="135" cy="13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1" name="AutoShape 279">
                <a:extLst>
                  <a:ext uri="{FF2B5EF4-FFF2-40B4-BE49-F238E27FC236}">
                    <a16:creationId xmlns:a16="http://schemas.microsoft.com/office/drawing/2014/main" id="{924F6220-1338-4EE1-9E8F-5C1AEE3DB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2753"/>
                <a:ext cx="135" cy="6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2" name="Line 280">
                <a:extLst>
                  <a:ext uri="{FF2B5EF4-FFF2-40B4-BE49-F238E27FC236}">
                    <a16:creationId xmlns:a16="http://schemas.microsoft.com/office/drawing/2014/main" id="{9629E785-F57A-4670-AE4E-4D4E8B102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8" y="2878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93" name="AutoShape 281">
                <a:extLst>
                  <a:ext uri="{FF2B5EF4-FFF2-40B4-BE49-F238E27FC236}">
                    <a16:creationId xmlns:a16="http://schemas.microsoft.com/office/drawing/2014/main" id="{D9ACC693-B013-4990-B2B3-F0FBCB897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054"/>
                <a:ext cx="135" cy="11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4" name="Line 282">
                <a:extLst>
                  <a:ext uri="{FF2B5EF4-FFF2-40B4-BE49-F238E27FC236}">
                    <a16:creationId xmlns:a16="http://schemas.microsoft.com/office/drawing/2014/main" id="{F65D85D9-C0B9-4647-BA4F-003943E9CD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8" y="2846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195" name="AutoShape 283">
                <a:extLst>
                  <a:ext uri="{FF2B5EF4-FFF2-40B4-BE49-F238E27FC236}">
                    <a16:creationId xmlns:a16="http://schemas.microsoft.com/office/drawing/2014/main" id="{467D4A21-24AD-4FA6-B32B-2A8B06235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467" y="2955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6" name="AutoShape 284">
                <a:extLst>
                  <a:ext uri="{FF2B5EF4-FFF2-40B4-BE49-F238E27FC236}">
                    <a16:creationId xmlns:a16="http://schemas.microsoft.com/office/drawing/2014/main" id="{2EA3DB3A-B5CB-4AC5-9CEE-D4253AB3ED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467" y="2986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7" name="Rectangle 285">
                <a:extLst>
                  <a:ext uri="{FF2B5EF4-FFF2-40B4-BE49-F238E27FC236}">
                    <a16:creationId xmlns:a16="http://schemas.microsoft.com/office/drawing/2014/main" id="{547CA375-643E-4678-A087-6FBC7FFB7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5" y="3070"/>
                <a:ext cx="135" cy="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8" name="Rectangle 286">
                <a:extLst>
                  <a:ext uri="{FF2B5EF4-FFF2-40B4-BE49-F238E27FC236}">
                    <a16:creationId xmlns:a16="http://schemas.microsoft.com/office/drawing/2014/main" id="{DA90D3F4-C103-4154-B418-0B0EF8874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115"/>
                <a:ext cx="135" cy="4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99" name="Rectangle 287">
                <a:extLst>
                  <a:ext uri="{FF2B5EF4-FFF2-40B4-BE49-F238E27FC236}">
                    <a16:creationId xmlns:a16="http://schemas.microsoft.com/office/drawing/2014/main" id="{1108576B-0896-4FB6-981B-B80AC66B8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219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0" name="Rectangle 288">
                <a:extLst>
                  <a:ext uri="{FF2B5EF4-FFF2-40B4-BE49-F238E27FC236}">
                    <a16:creationId xmlns:a16="http://schemas.microsoft.com/office/drawing/2014/main" id="{259E9DFF-09EE-477C-90F3-196F32CC7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413"/>
                <a:ext cx="135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1" name="Rectangle 289">
                <a:extLst>
                  <a:ext uri="{FF2B5EF4-FFF2-40B4-BE49-F238E27FC236}">
                    <a16:creationId xmlns:a16="http://schemas.microsoft.com/office/drawing/2014/main" id="{5EB50829-2227-478C-BD6C-DB388AE27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519"/>
                <a:ext cx="135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2" name="Rectangle 290">
                <a:extLst>
                  <a:ext uri="{FF2B5EF4-FFF2-40B4-BE49-F238E27FC236}">
                    <a16:creationId xmlns:a16="http://schemas.microsoft.com/office/drawing/2014/main" id="{38CFB0A2-6E0D-4624-8F15-8D69BC937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650"/>
                <a:ext cx="135" cy="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3" name="Rectangle 291">
                <a:extLst>
                  <a:ext uri="{FF2B5EF4-FFF2-40B4-BE49-F238E27FC236}">
                    <a16:creationId xmlns:a16="http://schemas.microsoft.com/office/drawing/2014/main" id="{5CAAE950-F0D4-4DB7-8CA4-C45E13397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773"/>
                <a:ext cx="135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4" name="Rectangle 292">
                <a:extLst>
                  <a:ext uri="{FF2B5EF4-FFF2-40B4-BE49-F238E27FC236}">
                    <a16:creationId xmlns:a16="http://schemas.microsoft.com/office/drawing/2014/main" id="{E4282F74-EC3D-4C91-BC9F-A67880436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980"/>
                <a:ext cx="135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5" name="Rectangle 293">
                <a:extLst>
                  <a:ext uri="{FF2B5EF4-FFF2-40B4-BE49-F238E27FC236}">
                    <a16:creationId xmlns:a16="http://schemas.microsoft.com/office/drawing/2014/main" id="{339E0461-6C34-4062-BE67-4634EBAE7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4174"/>
                <a:ext cx="135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06" name="Group 294">
              <a:extLst>
                <a:ext uri="{FF2B5EF4-FFF2-40B4-BE49-F238E27FC236}">
                  <a16:creationId xmlns:a16="http://schemas.microsoft.com/office/drawing/2014/main" id="{EAC036BE-9199-4A68-A5F3-AF8DA4C32F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5" y="2819"/>
              <a:ext cx="33" cy="308"/>
              <a:chOff x="3654" y="2825"/>
              <a:chExt cx="136" cy="1424"/>
            </a:xfrm>
          </p:grpSpPr>
          <p:sp>
            <p:nvSpPr>
              <p:cNvPr id="39207" name="AutoShape 295">
                <a:extLst>
                  <a:ext uri="{FF2B5EF4-FFF2-40B4-BE49-F238E27FC236}">
                    <a16:creationId xmlns:a16="http://schemas.microsoft.com/office/drawing/2014/main" id="{DC9A2949-FABD-4CC1-A932-12E78F311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433"/>
                <a:ext cx="136" cy="81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8" name="AutoShape 296">
                <a:extLst>
                  <a:ext uri="{FF2B5EF4-FFF2-40B4-BE49-F238E27FC236}">
                    <a16:creationId xmlns:a16="http://schemas.microsoft.com/office/drawing/2014/main" id="{83A3F67E-F18A-45EC-B8B4-3D629C899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2825"/>
                <a:ext cx="136" cy="6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09" name="AutoShape 297">
                <a:extLst>
                  <a:ext uri="{FF2B5EF4-FFF2-40B4-BE49-F238E27FC236}">
                    <a16:creationId xmlns:a16="http://schemas.microsoft.com/office/drawing/2014/main" id="{674FBB6A-51B3-497C-A7E2-183AB4E49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703" y="334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0" name="AutoShape 298">
                <a:extLst>
                  <a:ext uri="{FF2B5EF4-FFF2-40B4-BE49-F238E27FC236}">
                    <a16:creationId xmlns:a16="http://schemas.microsoft.com/office/drawing/2014/main" id="{8B65B651-2812-4145-964D-255EB7481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703" y="3379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1" name="Rectangle 299">
                <a:extLst>
                  <a:ext uri="{FF2B5EF4-FFF2-40B4-BE49-F238E27FC236}">
                    <a16:creationId xmlns:a16="http://schemas.microsoft.com/office/drawing/2014/main" id="{5F4B45CE-79F3-4A6F-9AE1-15A6899F2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2942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2" name="Rectangle 300">
                <a:extLst>
                  <a:ext uri="{FF2B5EF4-FFF2-40B4-BE49-F238E27FC236}">
                    <a16:creationId xmlns:a16="http://schemas.microsoft.com/office/drawing/2014/main" id="{59D899A7-68CB-4030-8EE5-66CF1A18A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102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3" name="Rectangle 301">
                <a:extLst>
                  <a:ext uri="{FF2B5EF4-FFF2-40B4-BE49-F238E27FC236}">
                    <a16:creationId xmlns:a16="http://schemas.microsoft.com/office/drawing/2014/main" id="{F41F80EE-0CFC-4F1A-9100-5DD266862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464"/>
                <a:ext cx="136" cy="134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4" name="Rectangle 302">
                <a:extLst>
                  <a:ext uri="{FF2B5EF4-FFF2-40B4-BE49-F238E27FC236}">
                    <a16:creationId xmlns:a16="http://schemas.microsoft.com/office/drawing/2014/main" id="{531CEE6B-5653-406F-A2BC-8B1397831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644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5" name="Rectangle 303">
                <a:extLst>
                  <a:ext uri="{FF2B5EF4-FFF2-40B4-BE49-F238E27FC236}">
                    <a16:creationId xmlns:a16="http://schemas.microsoft.com/office/drawing/2014/main" id="{6203721F-5862-4E1D-B19B-3F1BAD107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760"/>
                <a:ext cx="136" cy="9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6" name="Rectangle 304">
                <a:extLst>
                  <a:ext uri="{FF2B5EF4-FFF2-40B4-BE49-F238E27FC236}">
                    <a16:creationId xmlns:a16="http://schemas.microsoft.com/office/drawing/2014/main" id="{6AA1F8A0-48AB-4C0C-8155-9962210E7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995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17" name="Group 305">
              <a:extLst>
                <a:ext uri="{FF2B5EF4-FFF2-40B4-BE49-F238E27FC236}">
                  <a16:creationId xmlns:a16="http://schemas.microsoft.com/office/drawing/2014/main" id="{4A2511E0-7BB4-49CC-92F8-1A2D6C5960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6" y="2836"/>
              <a:ext cx="33" cy="291"/>
              <a:chOff x="3895" y="2902"/>
              <a:chExt cx="136" cy="1347"/>
            </a:xfrm>
          </p:grpSpPr>
          <p:sp>
            <p:nvSpPr>
              <p:cNvPr id="39218" name="AutoShape 306">
                <a:extLst>
                  <a:ext uri="{FF2B5EF4-FFF2-40B4-BE49-F238E27FC236}">
                    <a16:creationId xmlns:a16="http://schemas.microsoft.com/office/drawing/2014/main" id="{65DECF89-FE7B-49DB-96B4-9FC6C1D15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348"/>
                <a:ext cx="136" cy="9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19" name="AutoShape 307">
                <a:extLst>
                  <a:ext uri="{FF2B5EF4-FFF2-40B4-BE49-F238E27FC236}">
                    <a16:creationId xmlns:a16="http://schemas.microsoft.com/office/drawing/2014/main" id="{2D0E6AE1-900E-4FED-8D73-1B9515064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2902"/>
                <a:ext cx="136" cy="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0" name="AutoShape 308">
                <a:extLst>
                  <a:ext uri="{FF2B5EF4-FFF2-40B4-BE49-F238E27FC236}">
                    <a16:creationId xmlns:a16="http://schemas.microsoft.com/office/drawing/2014/main" id="{7E5FF885-8019-4577-BE21-695C3A53F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944" y="325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1" name="AutoShape 309">
                <a:extLst>
                  <a:ext uri="{FF2B5EF4-FFF2-40B4-BE49-F238E27FC236}">
                    <a16:creationId xmlns:a16="http://schemas.microsoft.com/office/drawing/2014/main" id="{79879BA5-08F1-4BF4-A3E3-BDA49188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944" y="329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2" name="Rectangle 310">
                <a:extLst>
                  <a:ext uri="{FF2B5EF4-FFF2-40B4-BE49-F238E27FC236}">
                    <a16:creationId xmlns:a16="http://schemas.microsoft.com/office/drawing/2014/main" id="{C003BB07-06DF-4CC9-8835-D2068465D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068"/>
                <a:ext cx="136" cy="1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3" name="Rectangle 311">
                <a:extLst>
                  <a:ext uri="{FF2B5EF4-FFF2-40B4-BE49-F238E27FC236}">
                    <a16:creationId xmlns:a16="http://schemas.microsoft.com/office/drawing/2014/main" id="{C09B6207-0736-47A7-8565-BC0A46382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465"/>
                <a:ext cx="136" cy="7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4" name="Rectangle 312">
                <a:extLst>
                  <a:ext uri="{FF2B5EF4-FFF2-40B4-BE49-F238E27FC236}">
                    <a16:creationId xmlns:a16="http://schemas.microsoft.com/office/drawing/2014/main" id="{135F49E0-98A2-42EF-BFA9-DAE459A48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60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5" name="Rectangle 313">
                <a:extLst>
                  <a:ext uri="{FF2B5EF4-FFF2-40B4-BE49-F238E27FC236}">
                    <a16:creationId xmlns:a16="http://schemas.microsoft.com/office/drawing/2014/main" id="{932F459D-35F2-4B99-9F1C-47B774BA8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765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6" name="Rectangle 314">
                <a:extLst>
                  <a:ext uri="{FF2B5EF4-FFF2-40B4-BE49-F238E27FC236}">
                    <a16:creationId xmlns:a16="http://schemas.microsoft.com/office/drawing/2014/main" id="{0C4ECE94-3F49-47CA-BCCB-7A4645A7D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985"/>
                <a:ext cx="136" cy="1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27" name="Group 315">
              <a:extLst>
                <a:ext uri="{FF2B5EF4-FFF2-40B4-BE49-F238E27FC236}">
                  <a16:creationId xmlns:a16="http://schemas.microsoft.com/office/drawing/2014/main" id="{AFAA72BD-BE9C-4747-BF2B-C063D1A781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7" y="2855"/>
              <a:ext cx="33" cy="272"/>
              <a:chOff x="4136" y="2989"/>
              <a:chExt cx="136" cy="1260"/>
            </a:xfrm>
          </p:grpSpPr>
          <p:sp>
            <p:nvSpPr>
              <p:cNvPr id="39228" name="AutoShape 316">
                <a:extLst>
                  <a:ext uri="{FF2B5EF4-FFF2-40B4-BE49-F238E27FC236}">
                    <a16:creationId xmlns:a16="http://schemas.microsoft.com/office/drawing/2014/main" id="{FE6406D9-61D3-4A1E-9CF1-0AD6447C2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2989"/>
                <a:ext cx="136" cy="34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29" name="AutoShape 317">
                <a:extLst>
                  <a:ext uri="{FF2B5EF4-FFF2-40B4-BE49-F238E27FC236}">
                    <a16:creationId xmlns:a16="http://schemas.microsoft.com/office/drawing/2014/main" id="{4C344ABE-DCDF-4C88-95B6-36F9876F2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336"/>
                <a:ext cx="136" cy="91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0" name="AutoShape 318">
                <a:extLst>
                  <a:ext uri="{FF2B5EF4-FFF2-40B4-BE49-F238E27FC236}">
                    <a16:creationId xmlns:a16="http://schemas.microsoft.com/office/drawing/2014/main" id="{157C0669-30C0-4446-911B-D63ADA3C9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185" y="324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1" name="AutoShape 319">
                <a:extLst>
                  <a:ext uri="{FF2B5EF4-FFF2-40B4-BE49-F238E27FC236}">
                    <a16:creationId xmlns:a16="http://schemas.microsoft.com/office/drawing/2014/main" id="{75CB37DC-250A-405D-8CEA-379D78827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185" y="328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2" name="Rectangle 320">
                <a:extLst>
                  <a:ext uri="{FF2B5EF4-FFF2-40B4-BE49-F238E27FC236}">
                    <a16:creationId xmlns:a16="http://schemas.microsoft.com/office/drawing/2014/main" id="{DC71CB0B-EE55-4314-8679-1626F4747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050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3" name="Rectangle 321">
                <a:extLst>
                  <a:ext uri="{FF2B5EF4-FFF2-40B4-BE49-F238E27FC236}">
                    <a16:creationId xmlns:a16="http://schemas.microsoft.com/office/drawing/2014/main" id="{246C74D3-6B59-499E-B414-F425A3A83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495"/>
                <a:ext cx="136" cy="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4" name="Rectangle 322">
                <a:extLst>
                  <a:ext uri="{FF2B5EF4-FFF2-40B4-BE49-F238E27FC236}">
                    <a16:creationId xmlns:a16="http://schemas.microsoft.com/office/drawing/2014/main" id="{F7C0C7C6-2014-42C3-90CC-C26FC76F2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616"/>
                <a:ext cx="136" cy="1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5" name="Rectangle 323">
                <a:extLst>
                  <a:ext uri="{FF2B5EF4-FFF2-40B4-BE49-F238E27FC236}">
                    <a16:creationId xmlns:a16="http://schemas.microsoft.com/office/drawing/2014/main" id="{15FA39C7-B8CE-48D7-811B-7F23E5BF9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821"/>
                <a:ext cx="136" cy="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6" name="Rectangle 324">
                <a:extLst>
                  <a:ext uri="{FF2B5EF4-FFF2-40B4-BE49-F238E27FC236}">
                    <a16:creationId xmlns:a16="http://schemas.microsoft.com/office/drawing/2014/main" id="{E81E5016-A2B0-4A01-A819-DD0DCE0C0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935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37" name="Group 325">
              <a:extLst>
                <a:ext uri="{FF2B5EF4-FFF2-40B4-BE49-F238E27FC236}">
                  <a16:creationId xmlns:a16="http://schemas.microsoft.com/office/drawing/2014/main" id="{3399D676-187D-4F51-8D30-FA678E3FC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7" y="2886"/>
              <a:ext cx="33" cy="241"/>
              <a:chOff x="4376" y="3134"/>
              <a:chExt cx="136" cy="1115"/>
            </a:xfrm>
          </p:grpSpPr>
          <p:sp>
            <p:nvSpPr>
              <p:cNvPr id="39238" name="AutoShape 326">
                <a:extLst>
                  <a:ext uri="{FF2B5EF4-FFF2-40B4-BE49-F238E27FC236}">
                    <a16:creationId xmlns:a16="http://schemas.microsoft.com/office/drawing/2014/main" id="{2ADECA7B-1C84-4922-9EFD-ED6400C86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889"/>
                <a:ext cx="136" cy="36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39" name="AutoShape 327">
                <a:extLst>
                  <a:ext uri="{FF2B5EF4-FFF2-40B4-BE49-F238E27FC236}">
                    <a16:creationId xmlns:a16="http://schemas.microsoft.com/office/drawing/2014/main" id="{A2EDD222-E0F5-4B34-B6CE-5C4172FBE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134"/>
                <a:ext cx="136" cy="47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0" name="AutoShape 328">
                <a:extLst>
                  <a:ext uri="{FF2B5EF4-FFF2-40B4-BE49-F238E27FC236}">
                    <a16:creationId xmlns:a16="http://schemas.microsoft.com/office/drawing/2014/main" id="{1F65C81B-02D7-429B-B554-D3657BEAF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425" y="355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1" name="AutoShape 329">
                <a:extLst>
                  <a:ext uri="{FF2B5EF4-FFF2-40B4-BE49-F238E27FC236}">
                    <a16:creationId xmlns:a16="http://schemas.microsoft.com/office/drawing/2014/main" id="{0CF9CF53-E421-46E2-AB89-E909A4740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425" y="35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2" name="Rectangle 330">
                <a:extLst>
                  <a:ext uri="{FF2B5EF4-FFF2-40B4-BE49-F238E27FC236}">
                    <a16:creationId xmlns:a16="http://schemas.microsoft.com/office/drawing/2014/main" id="{811FC65F-875D-414E-B2ED-F41A9EE8D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523"/>
                <a:ext cx="136" cy="80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3" name="Rectangle 331">
                <a:extLst>
                  <a:ext uri="{FF2B5EF4-FFF2-40B4-BE49-F238E27FC236}">
                    <a16:creationId xmlns:a16="http://schemas.microsoft.com/office/drawing/2014/main" id="{2C8BD72C-82D8-4ACD-81A1-BBDE992F6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316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4" name="Rectangle 332">
                <a:extLst>
                  <a:ext uri="{FF2B5EF4-FFF2-40B4-BE49-F238E27FC236}">
                    <a16:creationId xmlns:a16="http://schemas.microsoft.com/office/drawing/2014/main" id="{253CBFC7-BBE6-4BFD-B58A-365F23521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719"/>
                <a:ext cx="136" cy="42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5" name="Rectangle 333">
                <a:extLst>
                  <a:ext uri="{FF2B5EF4-FFF2-40B4-BE49-F238E27FC236}">
                    <a16:creationId xmlns:a16="http://schemas.microsoft.com/office/drawing/2014/main" id="{2AF987DF-3BDF-4ADC-90EF-2A26B7183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680"/>
                <a:ext cx="136" cy="79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6" name="Rectangle 334">
                <a:extLst>
                  <a:ext uri="{FF2B5EF4-FFF2-40B4-BE49-F238E27FC236}">
                    <a16:creationId xmlns:a16="http://schemas.microsoft.com/office/drawing/2014/main" id="{37B0C2C8-21AE-4D56-A172-79110CE7A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937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47" name="Group 335">
              <a:extLst>
                <a:ext uri="{FF2B5EF4-FFF2-40B4-BE49-F238E27FC236}">
                  <a16:creationId xmlns:a16="http://schemas.microsoft.com/office/drawing/2014/main" id="{B226A6BB-74C8-4C13-B9D0-17B2BC295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8" y="2907"/>
              <a:ext cx="33" cy="220"/>
              <a:chOff x="4617" y="3229"/>
              <a:chExt cx="136" cy="1018"/>
            </a:xfrm>
          </p:grpSpPr>
          <p:sp>
            <p:nvSpPr>
              <p:cNvPr id="39248" name="AutoShape 336">
                <a:extLst>
                  <a:ext uri="{FF2B5EF4-FFF2-40B4-BE49-F238E27FC236}">
                    <a16:creationId xmlns:a16="http://schemas.microsoft.com/office/drawing/2014/main" id="{9D29A71F-6C9A-4F5E-A37E-BB3EC9EFF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229"/>
                <a:ext cx="136" cy="45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49" name="AutoShape 337">
                <a:extLst>
                  <a:ext uri="{FF2B5EF4-FFF2-40B4-BE49-F238E27FC236}">
                    <a16:creationId xmlns:a16="http://schemas.microsoft.com/office/drawing/2014/main" id="{C9C7AA0B-A305-426B-A07C-68D8680DD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692"/>
                <a:ext cx="136" cy="55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0" name="AutoShape 338">
                <a:extLst>
                  <a:ext uri="{FF2B5EF4-FFF2-40B4-BE49-F238E27FC236}">
                    <a16:creationId xmlns:a16="http://schemas.microsoft.com/office/drawing/2014/main" id="{D2671970-514B-45F7-9FC0-28A9FBE8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667" y="3606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1" name="AutoShape 339">
                <a:extLst>
                  <a:ext uri="{FF2B5EF4-FFF2-40B4-BE49-F238E27FC236}">
                    <a16:creationId xmlns:a16="http://schemas.microsoft.com/office/drawing/2014/main" id="{CD7231FA-267A-4A51-9A88-9FDC35DDD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667" y="3640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2" name="Rectangle 340">
                <a:extLst>
                  <a:ext uri="{FF2B5EF4-FFF2-40B4-BE49-F238E27FC236}">
                    <a16:creationId xmlns:a16="http://schemas.microsoft.com/office/drawing/2014/main" id="{43A660B5-F91A-46F5-A0AD-9FADC7CF6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362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3" name="Rectangle 341">
                <a:extLst>
                  <a:ext uri="{FF2B5EF4-FFF2-40B4-BE49-F238E27FC236}">
                    <a16:creationId xmlns:a16="http://schemas.microsoft.com/office/drawing/2014/main" id="{DE8152EC-0B25-4FDB-8BC0-BC9F04AB9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8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4" name="Rectangle 342">
                <a:extLst>
                  <a:ext uri="{FF2B5EF4-FFF2-40B4-BE49-F238E27FC236}">
                    <a16:creationId xmlns:a16="http://schemas.microsoft.com/office/drawing/2014/main" id="{2C50E9D7-0228-4B87-9C6A-647254D25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4061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55" name="Group 343">
              <a:extLst>
                <a:ext uri="{FF2B5EF4-FFF2-40B4-BE49-F238E27FC236}">
                  <a16:creationId xmlns:a16="http://schemas.microsoft.com/office/drawing/2014/main" id="{E2D91A9A-8630-4B60-B013-AA7F7CFF1A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" y="2960"/>
              <a:ext cx="33" cy="167"/>
              <a:chOff x="4858" y="3478"/>
              <a:chExt cx="136" cy="770"/>
            </a:xfrm>
          </p:grpSpPr>
          <p:sp>
            <p:nvSpPr>
              <p:cNvPr id="39256" name="AutoShape 344">
                <a:extLst>
                  <a:ext uri="{FF2B5EF4-FFF2-40B4-BE49-F238E27FC236}">
                    <a16:creationId xmlns:a16="http://schemas.microsoft.com/office/drawing/2014/main" id="{F609974E-791E-42A5-88C6-D6F038D00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623"/>
                <a:ext cx="136" cy="141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7" name="AutoShape 345">
                <a:extLst>
                  <a:ext uri="{FF2B5EF4-FFF2-40B4-BE49-F238E27FC236}">
                    <a16:creationId xmlns:a16="http://schemas.microsoft.com/office/drawing/2014/main" id="{4DD2F5E2-832D-488B-959D-AD7A9EA6F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758"/>
                <a:ext cx="136" cy="49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8" name="AutoShape 346">
                <a:extLst>
                  <a:ext uri="{FF2B5EF4-FFF2-40B4-BE49-F238E27FC236}">
                    <a16:creationId xmlns:a16="http://schemas.microsoft.com/office/drawing/2014/main" id="{0920A980-4295-4CF9-8244-33CF6C5D4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908" y="3675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59" name="AutoShape 347">
                <a:extLst>
                  <a:ext uri="{FF2B5EF4-FFF2-40B4-BE49-F238E27FC236}">
                    <a16:creationId xmlns:a16="http://schemas.microsoft.com/office/drawing/2014/main" id="{E841DEB9-2914-47DF-8C60-82078BC87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908" y="3709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60" name="AutoShape 348">
                <a:extLst>
                  <a:ext uri="{FF2B5EF4-FFF2-40B4-BE49-F238E27FC236}">
                    <a16:creationId xmlns:a16="http://schemas.microsoft.com/office/drawing/2014/main" id="{487B83F6-EF8E-4538-84E5-F8A9E0C02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478"/>
                <a:ext cx="136" cy="6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61" name="Line 349">
                <a:extLst>
                  <a:ext uri="{FF2B5EF4-FFF2-40B4-BE49-F238E27FC236}">
                    <a16:creationId xmlns:a16="http://schemas.microsoft.com/office/drawing/2014/main" id="{6EA0B533-AA8B-46D3-AA36-2E683FD6E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597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262" name="Line 350">
                <a:extLst>
                  <a:ext uri="{FF2B5EF4-FFF2-40B4-BE49-F238E27FC236}">
                    <a16:creationId xmlns:a16="http://schemas.microsoft.com/office/drawing/2014/main" id="{7F32400D-1F02-4846-919A-E783183A7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572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263" name="Rectangle 351">
                <a:extLst>
                  <a:ext uri="{FF2B5EF4-FFF2-40B4-BE49-F238E27FC236}">
                    <a16:creationId xmlns:a16="http://schemas.microsoft.com/office/drawing/2014/main" id="{DDCB106D-956A-44E4-9184-B3AEE3297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842"/>
                <a:ext cx="136" cy="15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64" name="Rectangle 352">
                <a:extLst>
                  <a:ext uri="{FF2B5EF4-FFF2-40B4-BE49-F238E27FC236}">
                    <a16:creationId xmlns:a16="http://schemas.microsoft.com/office/drawing/2014/main" id="{DF3177FC-D295-4ADA-80F3-75BD8B733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412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65" name="Group 353">
              <a:extLst>
                <a:ext uri="{FF2B5EF4-FFF2-40B4-BE49-F238E27FC236}">
                  <a16:creationId xmlns:a16="http://schemas.microsoft.com/office/drawing/2014/main" id="{22A91B87-4B2F-4A5E-820C-028363C849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9" y="2951"/>
              <a:ext cx="33" cy="176"/>
              <a:chOff x="5098" y="3433"/>
              <a:chExt cx="136" cy="816"/>
            </a:xfrm>
          </p:grpSpPr>
          <p:sp>
            <p:nvSpPr>
              <p:cNvPr id="39266" name="AutoShape 354">
                <a:extLst>
                  <a:ext uri="{FF2B5EF4-FFF2-40B4-BE49-F238E27FC236}">
                    <a16:creationId xmlns:a16="http://schemas.microsoft.com/office/drawing/2014/main" id="{D109B655-9FD8-4968-8BB4-99451038C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3580"/>
                <a:ext cx="135" cy="135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67" name="AutoShape 355">
                <a:extLst>
                  <a:ext uri="{FF2B5EF4-FFF2-40B4-BE49-F238E27FC236}">
                    <a16:creationId xmlns:a16="http://schemas.microsoft.com/office/drawing/2014/main" id="{E87C5413-154C-46B0-989D-CEF39BC0D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433"/>
                <a:ext cx="135" cy="6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68" name="Line 356">
                <a:extLst>
                  <a:ext uri="{FF2B5EF4-FFF2-40B4-BE49-F238E27FC236}">
                    <a16:creationId xmlns:a16="http://schemas.microsoft.com/office/drawing/2014/main" id="{259CB318-7CA2-4AC0-B4E5-4D4CC4734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3553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269" name="Line 357">
                <a:extLst>
                  <a:ext uri="{FF2B5EF4-FFF2-40B4-BE49-F238E27FC236}">
                    <a16:creationId xmlns:a16="http://schemas.microsoft.com/office/drawing/2014/main" id="{E85D9F6F-D2FD-4D4C-B208-DBAD4D76E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3524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270" name="AutoShape 358">
                <a:extLst>
                  <a:ext uri="{FF2B5EF4-FFF2-40B4-BE49-F238E27FC236}">
                    <a16:creationId xmlns:a16="http://schemas.microsoft.com/office/drawing/2014/main" id="{D1B1DB27-1B49-4F25-9369-B4D9F9322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715"/>
                <a:ext cx="135" cy="53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1" name="AutoShape 359">
                <a:extLst>
                  <a:ext uri="{FF2B5EF4-FFF2-40B4-BE49-F238E27FC236}">
                    <a16:creationId xmlns:a16="http://schemas.microsoft.com/office/drawing/2014/main" id="{90EA21E3-2794-4F18-B43E-02508E301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149" y="3632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2" name="AutoShape 360">
                <a:extLst>
                  <a:ext uri="{FF2B5EF4-FFF2-40B4-BE49-F238E27FC236}">
                    <a16:creationId xmlns:a16="http://schemas.microsoft.com/office/drawing/2014/main" id="{EA841595-D4FC-4421-82B0-BC41F1838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149" y="3666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3" name="Rectangle 361">
                <a:extLst>
                  <a:ext uri="{FF2B5EF4-FFF2-40B4-BE49-F238E27FC236}">
                    <a16:creationId xmlns:a16="http://schemas.microsoft.com/office/drawing/2014/main" id="{EBC55312-4CFA-40C0-92FB-1FF7FA02A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884"/>
                <a:ext cx="135" cy="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4" name="Rectangle 362">
                <a:extLst>
                  <a:ext uri="{FF2B5EF4-FFF2-40B4-BE49-F238E27FC236}">
                    <a16:creationId xmlns:a16="http://schemas.microsoft.com/office/drawing/2014/main" id="{CF854C35-C5EB-4681-8A38-7E60BAA0C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3935"/>
                <a:ext cx="135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5" name="Rectangle 363">
                <a:extLst>
                  <a:ext uri="{FF2B5EF4-FFF2-40B4-BE49-F238E27FC236}">
                    <a16:creationId xmlns:a16="http://schemas.microsoft.com/office/drawing/2014/main" id="{3B04CD9B-DC8E-4DAB-AE54-42D176B51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4088"/>
                <a:ext cx="135" cy="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76" name="Group 364">
              <a:extLst>
                <a:ext uri="{FF2B5EF4-FFF2-40B4-BE49-F238E27FC236}">
                  <a16:creationId xmlns:a16="http://schemas.microsoft.com/office/drawing/2014/main" id="{BBCB7876-1FCB-4170-991C-E357A11F6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7" y="2619"/>
              <a:ext cx="33" cy="508"/>
              <a:chOff x="5339" y="1900"/>
              <a:chExt cx="136" cy="2349"/>
            </a:xfrm>
          </p:grpSpPr>
          <p:sp>
            <p:nvSpPr>
              <p:cNvPr id="39277" name="AutoShape 365">
                <a:extLst>
                  <a:ext uri="{FF2B5EF4-FFF2-40B4-BE49-F238E27FC236}">
                    <a16:creationId xmlns:a16="http://schemas.microsoft.com/office/drawing/2014/main" id="{9150E09D-8F56-4B39-B09E-7D99C1572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8" name="AutoShape 366">
                <a:extLst>
                  <a:ext uri="{FF2B5EF4-FFF2-40B4-BE49-F238E27FC236}">
                    <a16:creationId xmlns:a16="http://schemas.microsoft.com/office/drawing/2014/main" id="{2181AA1F-2C05-40EC-8AFD-74B731515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79" name="AutoShape 367">
                <a:extLst>
                  <a:ext uri="{FF2B5EF4-FFF2-40B4-BE49-F238E27FC236}">
                    <a16:creationId xmlns:a16="http://schemas.microsoft.com/office/drawing/2014/main" id="{300D309C-A810-4837-8BFC-A1775CAC2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0" name="AutoShape 368">
                <a:extLst>
                  <a:ext uri="{FF2B5EF4-FFF2-40B4-BE49-F238E27FC236}">
                    <a16:creationId xmlns:a16="http://schemas.microsoft.com/office/drawing/2014/main" id="{28CF7B72-B10B-4CFB-88EC-67BEA022A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1" name="Rectangle 369">
                <a:extLst>
                  <a:ext uri="{FF2B5EF4-FFF2-40B4-BE49-F238E27FC236}">
                    <a16:creationId xmlns:a16="http://schemas.microsoft.com/office/drawing/2014/main" id="{A0749176-3B8F-4E12-A866-2161D3D7B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2" name="Rectangle 370">
                <a:extLst>
                  <a:ext uri="{FF2B5EF4-FFF2-40B4-BE49-F238E27FC236}">
                    <a16:creationId xmlns:a16="http://schemas.microsoft.com/office/drawing/2014/main" id="{26B4A9CA-DBFB-4B99-9A2F-298CBBC04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3" name="Rectangle 371">
                <a:extLst>
                  <a:ext uri="{FF2B5EF4-FFF2-40B4-BE49-F238E27FC236}">
                    <a16:creationId xmlns:a16="http://schemas.microsoft.com/office/drawing/2014/main" id="{2E0CB65E-5330-487E-8B23-8795D7CFF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4" name="Rectangle 372">
                <a:extLst>
                  <a:ext uri="{FF2B5EF4-FFF2-40B4-BE49-F238E27FC236}">
                    <a16:creationId xmlns:a16="http://schemas.microsoft.com/office/drawing/2014/main" id="{9317A222-58A3-4D87-805F-C565B13A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5" name="Rectangle 373">
                <a:extLst>
                  <a:ext uri="{FF2B5EF4-FFF2-40B4-BE49-F238E27FC236}">
                    <a16:creationId xmlns:a16="http://schemas.microsoft.com/office/drawing/2014/main" id="{E830086F-4E65-4AA9-9884-8EB51C89B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6" name="Rectangle 374">
                <a:extLst>
                  <a:ext uri="{FF2B5EF4-FFF2-40B4-BE49-F238E27FC236}">
                    <a16:creationId xmlns:a16="http://schemas.microsoft.com/office/drawing/2014/main" id="{116045D0-A0A9-483A-9691-482281629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7" name="Rectangle 375">
                <a:extLst>
                  <a:ext uri="{FF2B5EF4-FFF2-40B4-BE49-F238E27FC236}">
                    <a16:creationId xmlns:a16="http://schemas.microsoft.com/office/drawing/2014/main" id="{2FC2DD4F-3753-4806-8E0A-42FC975D7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8" name="Rectangle 376">
                <a:extLst>
                  <a:ext uri="{FF2B5EF4-FFF2-40B4-BE49-F238E27FC236}">
                    <a16:creationId xmlns:a16="http://schemas.microsoft.com/office/drawing/2014/main" id="{9214B369-4386-4D4E-AEAA-EF5FCD2EA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89" name="Rectangle 377">
                <a:extLst>
                  <a:ext uri="{FF2B5EF4-FFF2-40B4-BE49-F238E27FC236}">
                    <a16:creationId xmlns:a16="http://schemas.microsoft.com/office/drawing/2014/main" id="{AD42E3AA-0120-4CC2-8D9E-097ED9364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0" name="Rectangle 378">
                <a:extLst>
                  <a:ext uri="{FF2B5EF4-FFF2-40B4-BE49-F238E27FC236}">
                    <a16:creationId xmlns:a16="http://schemas.microsoft.com/office/drawing/2014/main" id="{606BFC7B-D561-4DD0-A31E-40705C0B0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1" name="Rectangle 379">
                <a:extLst>
                  <a:ext uri="{FF2B5EF4-FFF2-40B4-BE49-F238E27FC236}">
                    <a16:creationId xmlns:a16="http://schemas.microsoft.com/office/drawing/2014/main" id="{44AF6F1B-963C-4DAF-8D21-E5832DD89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2" name="Rectangle 380">
                <a:extLst>
                  <a:ext uri="{FF2B5EF4-FFF2-40B4-BE49-F238E27FC236}">
                    <a16:creationId xmlns:a16="http://schemas.microsoft.com/office/drawing/2014/main" id="{14D27381-370C-41BD-A64B-96237F50B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293" name="Group 381">
              <a:extLst>
                <a:ext uri="{FF2B5EF4-FFF2-40B4-BE49-F238E27FC236}">
                  <a16:creationId xmlns:a16="http://schemas.microsoft.com/office/drawing/2014/main" id="{5D023184-8D86-48A9-B947-1890134ACA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2" y="2911"/>
              <a:ext cx="33" cy="216"/>
              <a:chOff x="5580" y="3249"/>
              <a:chExt cx="136" cy="1000"/>
            </a:xfrm>
          </p:grpSpPr>
          <p:sp>
            <p:nvSpPr>
              <p:cNvPr id="39294" name="AutoShape 382">
                <a:extLst>
                  <a:ext uri="{FF2B5EF4-FFF2-40B4-BE49-F238E27FC236}">
                    <a16:creationId xmlns:a16="http://schemas.microsoft.com/office/drawing/2014/main" id="{23F9FF52-448C-47C8-BAFB-8BCE0D141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5" name="AutoShape 383">
                <a:extLst>
                  <a:ext uri="{FF2B5EF4-FFF2-40B4-BE49-F238E27FC236}">
                    <a16:creationId xmlns:a16="http://schemas.microsoft.com/office/drawing/2014/main" id="{1A00118A-9800-4C6E-8EF1-151BA055C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6" name="AutoShape 384">
                <a:extLst>
                  <a:ext uri="{FF2B5EF4-FFF2-40B4-BE49-F238E27FC236}">
                    <a16:creationId xmlns:a16="http://schemas.microsoft.com/office/drawing/2014/main" id="{DCDE798F-52B4-486B-91CB-1B3C72D2A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7" name="AutoShape 385">
                <a:extLst>
                  <a:ext uri="{FF2B5EF4-FFF2-40B4-BE49-F238E27FC236}">
                    <a16:creationId xmlns:a16="http://schemas.microsoft.com/office/drawing/2014/main" id="{DBD1979B-83CC-425A-A1C2-56AF7533F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8" name="Rectangle 386">
                <a:extLst>
                  <a:ext uri="{FF2B5EF4-FFF2-40B4-BE49-F238E27FC236}">
                    <a16:creationId xmlns:a16="http://schemas.microsoft.com/office/drawing/2014/main" id="{D0060CCB-40EA-46F7-B748-356078DE2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99" name="AutoShape 387">
                <a:extLst>
                  <a:ext uri="{FF2B5EF4-FFF2-40B4-BE49-F238E27FC236}">
                    <a16:creationId xmlns:a16="http://schemas.microsoft.com/office/drawing/2014/main" id="{5DE100F4-70F6-428C-AB11-8966A6882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0" name="Rectangle 388">
                <a:extLst>
                  <a:ext uri="{FF2B5EF4-FFF2-40B4-BE49-F238E27FC236}">
                    <a16:creationId xmlns:a16="http://schemas.microsoft.com/office/drawing/2014/main" id="{9CB81E9C-9E2B-4C17-BE0B-0AF562D21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1" name="Rectangle 389">
                <a:extLst>
                  <a:ext uri="{FF2B5EF4-FFF2-40B4-BE49-F238E27FC236}">
                    <a16:creationId xmlns:a16="http://schemas.microsoft.com/office/drawing/2014/main" id="{E7AAB43C-2E66-4191-A869-13C30273E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2" name="Rectangle 390">
                <a:extLst>
                  <a:ext uri="{FF2B5EF4-FFF2-40B4-BE49-F238E27FC236}">
                    <a16:creationId xmlns:a16="http://schemas.microsoft.com/office/drawing/2014/main" id="{F7332AD4-4908-4677-B3F4-1AFFBF9A6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303" name="Group 391">
              <a:extLst>
                <a:ext uri="{FF2B5EF4-FFF2-40B4-BE49-F238E27FC236}">
                  <a16:creationId xmlns:a16="http://schemas.microsoft.com/office/drawing/2014/main" id="{6EC761BD-A341-4F80-B17D-27EF6CE452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4" y="1575"/>
              <a:ext cx="33" cy="892"/>
              <a:chOff x="45" y="119"/>
              <a:chExt cx="136" cy="4130"/>
            </a:xfrm>
          </p:grpSpPr>
          <p:sp>
            <p:nvSpPr>
              <p:cNvPr id="39304" name="AutoShape 392">
                <a:extLst>
                  <a:ext uri="{FF2B5EF4-FFF2-40B4-BE49-F238E27FC236}">
                    <a16:creationId xmlns:a16="http://schemas.microsoft.com/office/drawing/2014/main" id="{F3086D7F-9CA8-4CD7-BB00-A8CDAA912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19"/>
                <a:ext cx="136" cy="203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5" name="Rectangle 393">
                <a:extLst>
                  <a:ext uri="{FF2B5EF4-FFF2-40B4-BE49-F238E27FC236}">
                    <a16:creationId xmlns:a16="http://schemas.microsoft.com/office/drawing/2014/main" id="{BE3E9F7D-C033-445F-9DD8-18C91BED2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47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6" name="Rectangle 394">
                <a:extLst>
                  <a:ext uri="{FF2B5EF4-FFF2-40B4-BE49-F238E27FC236}">
                    <a16:creationId xmlns:a16="http://schemas.microsoft.com/office/drawing/2014/main" id="{B78713B6-7139-4C2B-9E2A-E490D3B88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74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7" name="Rectangle 395">
                <a:extLst>
                  <a:ext uri="{FF2B5EF4-FFF2-40B4-BE49-F238E27FC236}">
                    <a16:creationId xmlns:a16="http://schemas.microsoft.com/office/drawing/2014/main" id="{5856C2EA-D61D-439B-9EEC-91C8CD5C2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622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8" name="Rectangle 396">
                <a:extLst>
                  <a:ext uri="{FF2B5EF4-FFF2-40B4-BE49-F238E27FC236}">
                    <a16:creationId xmlns:a16="http://schemas.microsoft.com/office/drawing/2014/main" id="{2523641E-E271-43FF-BF75-00C1A7826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72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09" name="Rectangle 397">
                <a:extLst>
                  <a:ext uri="{FF2B5EF4-FFF2-40B4-BE49-F238E27FC236}">
                    <a16:creationId xmlns:a16="http://schemas.microsoft.com/office/drawing/2014/main" id="{3B8F6247-6E4A-4D66-936F-DE7FD5332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" y="901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0" name="Rectangle 398">
                <a:extLst>
                  <a:ext uri="{FF2B5EF4-FFF2-40B4-BE49-F238E27FC236}">
                    <a16:creationId xmlns:a16="http://schemas.microsoft.com/office/drawing/2014/main" id="{651EE306-E3BB-4534-8BCB-194775142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966"/>
                <a:ext cx="136" cy="1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1" name="Rectangle 399">
                <a:extLst>
                  <a:ext uri="{FF2B5EF4-FFF2-40B4-BE49-F238E27FC236}">
                    <a16:creationId xmlns:a16="http://schemas.microsoft.com/office/drawing/2014/main" id="{8F35FE0B-429F-4BF3-922E-EB0DBB02E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126"/>
                <a:ext cx="136" cy="2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2" name="Rectangle 400">
                <a:extLst>
                  <a:ext uri="{FF2B5EF4-FFF2-40B4-BE49-F238E27FC236}">
                    <a16:creationId xmlns:a16="http://schemas.microsoft.com/office/drawing/2014/main" id="{5175F99C-F307-4DBD-B23A-28D4F8322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479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3" name="Rectangle 401">
                <a:extLst>
                  <a:ext uri="{FF2B5EF4-FFF2-40B4-BE49-F238E27FC236}">
                    <a16:creationId xmlns:a16="http://schemas.microsoft.com/office/drawing/2014/main" id="{E05D4C07-1559-49C9-B5C9-F81806571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613"/>
                <a:ext cx="136" cy="2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4" name="Rectangle 402">
                <a:extLst>
                  <a:ext uri="{FF2B5EF4-FFF2-40B4-BE49-F238E27FC236}">
                    <a16:creationId xmlns:a16="http://schemas.microsoft.com/office/drawing/2014/main" id="{F39D8DDD-D462-4576-A7AC-DC4173377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1961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5" name="Rectangle 403">
                <a:extLst>
                  <a:ext uri="{FF2B5EF4-FFF2-40B4-BE49-F238E27FC236}">
                    <a16:creationId xmlns:a16="http://schemas.microsoft.com/office/drawing/2014/main" id="{C7E019F4-8CB2-4684-B8E1-D2F3DD69F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069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6" name="AutoShape 404">
                <a:extLst>
                  <a:ext uri="{FF2B5EF4-FFF2-40B4-BE49-F238E27FC236}">
                    <a16:creationId xmlns:a16="http://schemas.microsoft.com/office/drawing/2014/main" id="{CE5B13F6-4583-46D9-9E1A-0195F6655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155"/>
                <a:ext cx="136" cy="209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7" name="Rectangle 405">
                <a:extLst>
                  <a:ext uri="{FF2B5EF4-FFF2-40B4-BE49-F238E27FC236}">
                    <a16:creationId xmlns:a16="http://schemas.microsoft.com/office/drawing/2014/main" id="{48FBE6CC-3A94-4884-8756-3E5BEA963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189"/>
                <a:ext cx="136" cy="301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8" name="Rectangle 406">
                <a:extLst>
                  <a:ext uri="{FF2B5EF4-FFF2-40B4-BE49-F238E27FC236}">
                    <a16:creationId xmlns:a16="http://schemas.microsoft.com/office/drawing/2014/main" id="{FFD9044D-AC95-4EC4-960B-B03C02937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555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19" name="Rectangle 407">
                <a:extLst>
                  <a:ext uri="{FF2B5EF4-FFF2-40B4-BE49-F238E27FC236}">
                    <a16:creationId xmlns:a16="http://schemas.microsoft.com/office/drawing/2014/main" id="{7A26E211-B634-4635-ACC8-1683E2E86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684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0" name="Rectangle 408">
                <a:extLst>
                  <a:ext uri="{FF2B5EF4-FFF2-40B4-BE49-F238E27FC236}">
                    <a16:creationId xmlns:a16="http://schemas.microsoft.com/office/drawing/2014/main" id="{0EED7F64-A009-4C95-9E70-7D951C8C1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290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1" name="Rectangle 409">
                <a:extLst>
                  <a:ext uri="{FF2B5EF4-FFF2-40B4-BE49-F238E27FC236}">
                    <a16:creationId xmlns:a16="http://schemas.microsoft.com/office/drawing/2014/main" id="{ECFFACED-43C3-4E69-BFE9-3B339AC8D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128"/>
                <a:ext cx="136" cy="3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2" name="Rectangle 410">
                <a:extLst>
                  <a:ext uri="{FF2B5EF4-FFF2-40B4-BE49-F238E27FC236}">
                    <a16:creationId xmlns:a16="http://schemas.microsoft.com/office/drawing/2014/main" id="{06115BC7-24CA-4C20-A464-ECAB072C7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651"/>
                <a:ext cx="136" cy="3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3" name="Rectangle 411">
                <a:extLst>
                  <a:ext uri="{FF2B5EF4-FFF2-40B4-BE49-F238E27FC236}">
                    <a16:creationId xmlns:a16="http://schemas.microsoft.com/office/drawing/2014/main" id="{E8FD1141-1D35-4529-901F-F67733534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3750"/>
                <a:ext cx="136" cy="16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4" name="Rectangle 412">
                <a:extLst>
                  <a:ext uri="{FF2B5EF4-FFF2-40B4-BE49-F238E27FC236}">
                    <a16:creationId xmlns:a16="http://schemas.microsoft.com/office/drawing/2014/main" id="{38AD96EA-B476-4F52-A5DD-41053AD93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002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5" name="Rectangle 413">
                <a:extLst>
                  <a:ext uri="{FF2B5EF4-FFF2-40B4-BE49-F238E27FC236}">
                    <a16:creationId xmlns:a16="http://schemas.microsoft.com/office/drawing/2014/main" id="{61764B7C-BC84-4218-87E7-D6CA30C66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" y="4057"/>
                <a:ext cx="136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6" name="AutoShape 414">
                <a:extLst>
                  <a:ext uri="{FF2B5EF4-FFF2-40B4-BE49-F238E27FC236}">
                    <a16:creationId xmlns:a16="http://schemas.microsoft.com/office/drawing/2014/main" id="{A3DE4020-23CD-4602-9FBD-7AF6120D0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94" y="206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27" name="AutoShape 415">
                <a:extLst>
                  <a:ext uri="{FF2B5EF4-FFF2-40B4-BE49-F238E27FC236}">
                    <a16:creationId xmlns:a16="http://schemas.microsoft.com/office/drawing/2014/main" id="{5869C5FB-0AA7-4819-8A2E-98B001DFA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94" y="210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328" name="Group 416">
              <a:extLst>
                <a:ext uri="{FF2B5EF4-FFF2-40B4-BE49-F238E27FC236}">
                  <a16:creationId xmlns:a16="http://schemas.microsoft.com/office/drawing/2014/main" id="{3896BBD7-F091-416F-B894-5695D3F2D1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4" y="1624"/>
              <a:ext cx="33" cy="843"/>
              <a:chOff x="285" y="345"/>
              <a:chExt cx="136" cy="3904"/>
            </a:xfrm>
          </p:grpSpPr>
          <p:sp>
            <p:nvSpPr>
              <p:cNvPr id="39329" name="AutoShape 417">
                <a:extLst>
                  <a:ext uri="{FF2B5EF4-FFF2-40B4-BE49-F238E27FC236}">
                    <a16:creationId xmlns:a16="http://schemas.microsoft.com/office/drawing/2014/main" id="{ECC53C10-102C-4DA5-BB2A-51BBAAFF5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45"/>
                <a:ext cx="136" cy="15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0" name="Rectangle 418">
                <a:extLst>
                  <a:ext uri="{FF2B5EF4-FFF2-40B4-BE49-F238E27FC236}">
                    <a16:creationId xmlns:a16="http://schemas.microsoft.com/office/drawing/2014/main" id="{A722D2C7-524D-4130-9228-ABA46BA3A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706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1" name="Rectangle 419">
                <a:extLst>
                  <a:ext uri="{FF2B5EF4-FFF2-40B4-BE49-F238E27FC236}">
                    <a16:creationId xmlns:a16="http://schemas.microsoft.com/office/drawing/2014/main" id="{F7E895FD-B8FE-4A66-96CB-1018F34F5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57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2" name="Rectangle 420">
                <a:extLst>
                  <a:ext uri="{FF2B5EF4-FFF2-40B4-BE49-F238E27FC236}">
                    <a16:creationId xmlns:a16="http://schemas.microsoft.com/office/drawing/2014/main" id="{8DBAF45C-3354-482D-BBF1-697F3969A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341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3" name="Rectangle 421">
                <a:extLst>
                  <a:ext uri="{FF2B5EF4-FFF2-40B4-BE49-F238E27FC236}">
                    <a16:creationId xmlns:a16="http://schemas.microsoft.com/office/drawing/2014/main" id="{7BC64E29-96D4-4ECD-B9CD-79871A5E1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063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4" name="Rectangle 422">
                <a:extLst>
                  <a:ext uri="{FF2B5EF4-FFF2-40B4-BE49-F238E27FC236}">
                    <a16:creationId xmlns:a16="http://schemas.microsoft.com/office/drawing/2014/main" id="{5DE511B4-F4EC-4656-9E70-8F270D135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771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5" name="Rectangle 423">
                <a:extLst>
                  <a:ext uri="{FF2B5EF4-FFF2-40B4-BE49-F238E27FC236}">
                    <a16:creationId xmlns:a16="http://schemas.microsoft.com/office/drawing/2014/main" id="{DACBD53B-C200-4553-9C01-F463A58DE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480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6" name="Rectangle 424">
                <a:extLst>
                  <a:ext uri="{FF2B5EF4-FFF2-40B4-BE49-F238E27FC236}">
                    <a16:creationId xmlns:a16="http://schemas.microsoft.com/office/drawing/2014/main" id="{82CB2581-DFB3-46FA-8A1C-C5AF44132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97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7" name="AutoShape 425">
                <a:extLst>
                  <a:ext uri="{FF2B5EF4-FFF2-40B4-BE49-F238E27FC236}">
                    <a16:creationId xmlns:a16="http://schemas.microsoft.com/office/drawing/2014/main" id="{350C095E-E9B9-426E-AE33-FCA7FBED5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879"/>
                <a:ext cx="136" cy="23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8" name="Rectangle 426">
                <a:extLst>
                  <a:ext uri="{FF2B5EF4-FFF2-40B4-BE49-F238E27FC236}">
                    <a16:creationId xmlns:a16="http://schemas.microsoft.com/office/drawing/2014/main" id="{9657ACC3-F3AA-4975-9DEA-4610674E5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1913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39" name="Rectangle 427">
                <a:extLst>
                  <a:ext uri="{FF2B5EF4-FFF2-40B4-BE49-F238E27FC236}">
                    <a16:creationId xmlns:a16="http://schemas.microsoft.com/office/drawing/2014/main" id="{21B88B3C-BAE9-4B98-B799-2610EBD78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018"/>
                <a:ext cx="136" cy="9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0" name="Rectangle 428">
                <a:extLst>
                  <a:ext uri="{FF2B5EF4-FFF2-40B4-BE49-F238E27FC236}">
                    <a16:creationId xmlns:a16="http://schemas.microsoft.com/office/drawing/2014/main" id="{4709DD80-2AC4-4B5D-9533-0725A9174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218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1" name="Rectangle 429">
                <a:extLst>
                  <a:ext uri="{FF2B5EF4-FFF2-40B4-BE49-F238E27FC236}">
                    <a16:creationId xmlns:a16="http://schemas.microsoft.com/office/drawing/2014/main" id="{50C799CD-FE1C-41F0-8909-AC2B2E0D6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338"/>
                <a:ext cx="136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2" name="Rectangle 430">
                <a:extLst>
                  <a:ext uri="{FF2B5EF4-FFF2-40B4-BE49-F238E27FC236}">
                    <a16:creationId xmlns:a16="http://schemas.microsoft.com/office/drawing/2014/main" id="{FC985805-9367-4BD5-BEB6-0CE55AD58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49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3" name="Rectangle 431">
                <a:extLst>
                  <a:ext uri="{FF2B5EF4-FFF2-40B4-BE49-F238E27FC236}">
                    <a16:creationId xmlns:a16="http://schemas.microsoft.com/office/drawing/2014/main" id="{4AD107D3-9CC6-436C-AE28-38F247266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597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4" name="Rectangle 432">
                <a:extLst>
                  <a:ext uri="{FF2B5EF4-FFF2-40B4-BE49-F238E27FC236}">
                    <a16:creationId xmlns:a16="http://schemas.microsoft.com/office/drawing/2014/main" id="{7D262ADC-622F-4DD4-9327-7A8D84783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882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5" name="Rectangle 433">
                <a:extLst>
                  <a:ext uri="{FF2B5EF4-FFF2-40B4-BE49-F238E27FC236}">
                    <a16:creationId xmlns:a16="http://schemas.microsoft.com/office/drawing/2014/main" id="{48F8AFCD-6184-4367-8B00-C3DAC107F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2999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6" name="Rectangle 434">
                <a:extLst>
                  <a:ext uri="{FF2B5EF4-FFF2-40B4-BE49-F238E27FC236}">
                    <a16:creationId xmlns:a16="http://schemas.microsoft.com/office/drawing/2014/main" id="{84E60156-2C15-49C0-9404-6F85D013F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280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7" name="Rectangle 435">
                <a:extLst>
                  <a:ext uri="{FF2B5EF4-FFF2-40B4-BE49-F238E27FC236}">
                    <a16:creationId xmlns:a16="http://schemas.microsoft.com/office/drawing/2014/main" id="{659C1AD4-40C7-46AD-ACEC-FA58C534F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443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8" name="Rectangle 436">
                <a:extLst>
                  <a:ext uri="{FF2B5EF4-FFF2-40B4-BE49-F238E27FC236}">
                    <a16:creationId xmlns:a16="http://schemas.microsoft.com/office/drawing/2014/main" id="{442FB9B6-F53A-40A6-88EA-CE77D9AE5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688"/>
                <a:ext cx="136" cy="1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49" name="Rectangle 437">
                <a:extLst>
                  <a:ext uri="{FF2B5EF4-FFF2-40B4-BE49-F238E27FC236}">
                    <a16:creationId xmlns:a16="http://schemas.microsoft.com/office/drawing/2014/main" id="{1AFD6F81-87B9-4B54-AD1C-EB6DCDAC6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3916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0" name="Rectangle 438">
                <a:extLst>
                  <a:ext uri="{FF2B5EF4-FFF2-40B4-BE49-F238E27FC236}">
                    <a16:creationId xmlns:a16="http://schemas.microsoft.com/office/drawing/2014/main" id="{D58BE1F3-0FF1-4169-8853-0F59D4024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" y="4124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1" name="AutoShape 439">
                <a:extLst>
                  <a:ext uri="{FF2B5EF4-FFF2-40B4-BE49-F238E27FC236}">
                    <a16:creationId xmlns:a16="http://schemas.microsoft.com/office/drawing/2014/main" id="{0072ED33-CA2D-403C-B7BB-32ADCC759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34" y="1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2" name="AutoShape 440">
                <a:extLst>
                  <a:ext uri="{FF2B5EF4-FFF2-40B4-BE49-F238E27FC236}">
                    <a16:creationId xmlns:a16="http://schemas.microsoft.com/office/drawing/2014/main" id="{CAE815F4-46BF-42E4-B349-0E1D2BA7D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34" y="1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353" name="Group 441">
              <a:extLst>
                <a:ext uri="{FF2B5EF4-FFF2-40B4-BE49-F238E27FC236}">
                  <a16:creationId xmlns:a16="http://schemas.microsoft.com/office/drawing/2014/main" id="{229DB0A3-3842-4F41-96B6-D543CF223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5" y="1785"/>
              <a:ext cx="33" cy="682"/>
              <a:chOff x="526" y="1089"/>
              <a:chExt cx="136" cy="3160"/>
            </a:xfrm>
          </p:grpSpPr>
          <p:sp>
            <p:nvSpPr>
              <p:cNvPr id="39354" name="AutoShape 442">
                <a:extLst>
                  <a:ext uri="{FF2B5EF4-FFF2-40B4-BE49-F238E27FC236}">
                    <a16:creationId xmlns:a16="http://schemas.microsoft.com/office/drawing/2014/main" id="{0DDE3A20-D955-4C1C-9229-19B868A87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14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5" name="AutoShape 443">
                <a:extLst>
                  <a:ext uri="{FF2B5EF4-FFF2-40B4-BE49-F238E27FC236}">
                    <a16:creationId xmlns:a16="http://schemas.microsoft.com/office/drawing/2014/main" id="{877AC577-4FA9-4971-B536-CCD66DFB3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089"/>
                <a:ext cx="136" cy="94"/>
              </a:xfrm>
              <a:prstGeom prst="roundRect">
                <a:avLst>
                  <a:gd name="adj" fmla="val 25806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6" name="AutoShape 444">
                <a:extLst>
                  <a:ext uri="{FF2B5EF4-FFF2-40B4-BE49-F238E27FC236}">
                    <a16:creationId xmlns:a16="http://schemas.microsoft.com/office/drawing/2014/main" id="{AA4A5B82-46FF-4AA7-92C6-4410BD7FB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587"/>
                <a:ext cx="136" cy="166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7" name="Rectangle 445">
                <a:extLst>
                  <a:ext uri="{FF2B5EF4-FFF2-40B4-BE49-F238E27FC236}">
                    <a16:creationId xmlns:a16="http://schemas.microsoft.com/office/drawing/2014/main" id="{169493FB-D704-4C12-8AE7-5A237F1AC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627"/>
                <a:ext cx="136" cy="7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8" name="Rectangle 446">
                <a:extLst>
                  <a:ext uri="{FF2B5EF4-FFF2-40B4-BE49-F238E27FC236}">
                    <a16:creationId xmlns:a16="http://schemas.microsoft.com/office/drawing/2014/main" id="{50B22D88-85CD-4C1A-9B95-6D0B0C3AA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521"/>
                <a:ext cx="136" cy="24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59" name="Rectangle 447">
                <a:extLst>
                  <a:ext uri="{FF2B5EF4-FFF2-40B4-BE49-F238E27FC236}">
                    <a16:creationId xmlns:a16="http://schemas.microsoft.com/office/drawing/2014/main" id="{3686AC92-20A2-46AF-A082-E68F6E674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281"/>
                <a:ext cx="136" cy="2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0" name="Rectangle 448">
                <a:extLst>
                  <a:ext uri="{FF2B5EF4-FFF2-40B4-BE49-F238E27FC236}">
                    <a16:creationId xmlns:a16="http://schemas.microsoft.com/office/drawing/2014/main" id="{1B4346B6-7D1D-4969-8753-40F5F806C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072"/>
                <a:ext cx="136" cy="1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1" name="Rectangle 449">
                <a:extLst>
                  <a:ext uri="{FF2B5EF4-FFF2-40B4-BE49-F238E27FC236}">
                    <a16:creationId xmlns:a16="http://schemas.microsoft.com/office/drawing/2014/main" id="{B877430A-821D-48D0-AE93-3691112ED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981"/>
                <a:ext cx="136" cy="5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2" name="Rectangle 450">
                <a:extLst>
                  <a:ext uri="{FF2B5EF4-FFF2-40B4-BE49-F238E27FC236}">
                    <a16:creationId xmlns:a16="http://schemas.microsoft.com/office/drawing/2014/main" id="{DD312B3F-ED68-4848-B27A-2EB02E881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84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3" name="Rectangle 451">
                <a:extLst>
                  <a:ext uri="{FF2B5EF4-FFF2-40B4-BE49-F238E27FC236}">
                    <a16:creationId xmlns:a16="http://schemas.microsoft.com/office/drawing/2014/main" id="{1D4C1425-04F1-4C39-AD45-B7CA8AC5E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522"/>
                <a:ext cx="136" cy="8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4" name="Rectangle 452">
                <a:extLst>
                  <a:ext uri="{FF2B5EF4-FFF2-40B4-BE49-F238E27FC236}">
                    <a16:creationId xmlns:a16="http://schemas.microsoft.com/office/drawing/2014/main" id="{719EE10A-60FA-447D-9800-1C1CC68E5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373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5" name="Rectangle 453">
                <a:extLst>
                  <a:ext uri="{FF2B5EF4-FFF2-40B4-BE49-F238E27FC236}">
                    <a16:creationId xmlns:a16="http://schemas.microsoft.com/office/drawing/2014/main" id="{A44E737A-D5DF-4C6E-9B1D-0B9219BE3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267"/>
                <a:ext cx="136" cy="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6" name="Rectangle 454">
                <a:extLst>
                  <a:ext uri="{FF2B5EF4-FFF2-40B4-BE49-F238E27FC236}">
                    <a16:creationId xmlns:a16="http://schemas.microsoft.com/office/drawing/2014/main" id="{C28E746B-28CC-438E-9B67-2569B90C9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1149"/>
                <a:ext cx="136" cy="11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7" name="Rectangle 455">
                <a:extLst>
                  <a:ext uri="{FF2B5EF4-FFF2-40B4-BE49-F238E27FC236}">
                    <a16:creationId xmlns:a16="http://schemas.microsoft.com/office/drawing/2014/main" id="{4B05B30D-18EE-41F0-A292-1CC19644B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750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8" name="Rectangle 456">
                <a:extLst>
                  <a:ext uri="{FF2B5EF4-FFF2-40B4-BE49-F238E27FC236}">
                    <a16:creationId xmlns:a16="http://schemas.microsoft.com/office/drawing/2014/main" id="{CE2759E3-E124-448F-8FF5-0C9137A05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925"/>
                <a:ext cx="136" cy="1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69" name="Rectangle 457">
                <a:extLst>
                  <a:ext uri="{FF2B5EF4-FFF2-40B4-BE49-F238E27FC236}">
                    <a16:creationId xmlns:a16="http://schemas.microsoft.com/office/drawing/2014/main" id="{5D29D92E-F773-4341-B882-2C5DB7B0D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227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0" name="Rectangle 458">
                <a:extLst>
                  <a:ext uri="{FF2B5EF4-FFF2-40B4-BE49-F238E27FC236}">
                    <a16:creationId xmlns:a16="http://schemas.microsoft.com/office/drawing/2014/main" id="{507522BA-91D1-407E-8555-17B20E85A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397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1" name="Rectangle 459">
                <a:extLst>
                  <a:ext uri="{FF2B5EF4-FFF2-40B4-BE49-F238E27FC236}">
                    <a16:creationId xmlns:a16="http://schemas.microsoft.com/office/drawing/2014/main" id="{01707F61-6050-4A30-A142-E361E8B0A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616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2" name="Rectangle 460">
                <a:extLst>
                  <a:ext uri="{FF2B5EF4-FFF2-40B4-BE49-F238E27FC236}">
                    <a16:creationId xmlns:a16="http://schemas.microsoft.com/office/drawing/2014/main" id="{7E64234E-9AEC-4CDD-9C03-91AD87297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69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3" name="Rectangle 461">
                <a:extLst>
                  <a:ext uri="{FF2B5EF4-FFF2-40B4-BE49-F238E27FC236}">
                    <a16:creationId xmlns:a16="http://schemas.microsoft.com/office/drawing/2014/main" id="{5C64FB05-BCCA-49A0-8E79-CBDACAF61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3862"/>
                <a:ext cx="136" cy="10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4" name="Rectangle 462">
                <a:extLst>
                  <a:ext uri="{FF2B5EF4-FFF2-40B4-BE49-F238E27FC236}">
                    <a16:creationId xmlns:a16="http://schemas.microsoft.com/office/drawing/2014/main" id="{7BDC0A93-83B4-43F5-AFD0-5DA0B5FE4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4066"/>
                <a:ext cx="136" cy="7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5" name="AutoShape 463">
                <a:extLst>
                  <a:ext uri="{FF2B5EF4-FFF2-40B4-BE49-F238E27FC236}">
                    <a16:creationId xmlns:a16="http://schemas.microsoft.com/office/drawing/2014/main" id="{21CD4E85-F670-44E7-965C-A6744DB5A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74" y="2499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6" name="AutoShape 464">
                <a:extLst>
                  <a:ext uri="{FF2B5EF4-FFF2-40B4-BE49-F238E27FC236}">
                    <a16:creationId xmlns:a16="http://schemas.microsoft.com/office/drawing/2014/main" id="{7657495A-A7C2-4169-B716-53F9F73C2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74" y="2537"/>
                <a:ext cx="40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377" name="Group 465">
              <a:extLst>
                <a:ext uri="{FF2B5EF4-FFF2-40B4-BE49-F238E27FC236}">
                  <a16:creationId xmlns:a16="http://schemas.microsoft.com/office/drawing/2014/main" id="{BC9F926E-D3D7-429A-93DD-39A08DC59E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6" y="1832"/>
              <a:ext cx="33" cy="635"/>
              <a:chOff x="766" y="1306"/>
              <a:chExt cx="136" cy="2943"/>
            </a:xfrm>
          </p:grpSpPr>
          <p:sp>
            <p:nvSpPr>
              <p:cNvPr id="39378" name="AutoShape 466">
                <a:extLst>
                  <a:ext uri="{FF2B5EF4-FFF2-40B4-BE49-F238E27FC236}">
                    <a16:creationId xmlns:a16="http://schemas.microsoft.com/office/drawing/2014/main" id="{F7A935C1-2D5D-4144-8E2B-E90F0C1E6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306"/>
                <a:ext cx="136" cy="7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79" name="AutoShape 467">
                <a:extLst>
                  <a:ext uri="{FF2B5EF4-FFF2-40B4-BE49-F238E27FC236}">
                    <a16:creationId xmlns:a16="http://schemas.microsoft.com/office/drawing/2014/main" id="{4E3F18C1-DF3F-4240-AF09-6C19178E2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109"/>
                <a:ext cx="136" cy="214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0" name="Rectangle 468">
                <a:extLst>
                  <a:ext uri="{FF2B5EF4-FFF2-40B4-BE49-F238E27FC236}">
                    <a16:creationId xmlns:a16="http://schemas.microsoft.com/office/drawing/2014/main" id="{6CC18488-066D-4596-AD1F-1EDA72686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531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1" name="Rectangle 469">
                <a:extLst>
                  <a:ext uri="{FF2B5EF4-FFF2-40B4-BE49-F238E27FC236}">
                    <a16:creationId xmlns:a16="http://schemas.microsoft.com/office/drawing/2014/main" id="{63BC164B-8FFF-4290-8CB8-83D5F64B2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686"/>
                <a:ext cx="136" cy="9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2" name="Rectangle 470">
                <a:extLst>
                  <a:ext uri="{FF2B5EF4-FFF2-40B4-BE49-F238E27FC236}">
                    <a16:creationId xmlns:a16="http://schemas.microsoft.com/office/drawing/2014/main" id="{BEDD9BD9-9E56-4D7E-8D0D-74BDBCC0B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905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3" name="Rectangle 471">
                <a:extLst>
                  <a:ext uri="{FF2B5EF4-FFF2-40B4-BE49-F238E27FC236}">
                    <a16:creationId xmlns:a16="http://schemas.microsoft.com/office/drawing/2014/main" id="{3739371C-E61F-4B1E-B55B-4461CB6F8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984"/>
                <a:ext cx="136" cy="8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4" name="Rectangle 472">
                <a:extLst>
                  <a:ext uri="{FF2B5EF4-FFF2-40B4-BE49-F238E27FC236}">
                    <a16:creationId xmlns:a16="http://schemas.microsoft.com/office/drawing/2014/main" id="{E25CC08F-27FC-410E-B0FD-221D9C22D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140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5" name="Rectangle 473">
                <a:extLst>
                  <a:ext uri="{FF2B5EF4-FFF2-40B4-BE49-F238E27FC236}">
                    <a16:creationId xmlns:a16="http://schemas.microsoft.com/office/drawing/2014/main" id="{8B502EC4-9CA8-4586-A6CB-BB0F5460B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265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6" name="Rectangle 474">
                <a:extLst>
                  <a:ext uri="{FF2B5EF4-FFF2-40B4-BE49-F238E27FC236}">
                    <a16:creationId xmlns:a16="http://schemas.microsoft.com/office/drawing/2014/main" id="{0B34B4CD-B20A-4C85-8B30-29BFAF6FC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384"/>
                <a:ext cx="136" cy="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7" name="Rectangle 475">
                <a:extLst>
                  <a:ext uri="{FF2B5EF4-FFF2-40B4-BE49-F238E27FC236}">
                    <a16:creationId xmlns:a16="http://schemas.microsoft.com/office/drawing/2014/main" id="{6EC300C6-B4C6-4BDC-BD2D-06A3652C2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547"/>
                <a:ext cx="136" cy="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8" name="Rectangle 476">
                <a:extLst>
                  <a:ext uri="{FF2B5EF4-FFF2-40B4-BE49-F238E27FC236}">
                    <a16:creationId xmlns:a16="http://schemas.microsoft.com/office/drawing/2014/main" id="{A486D27D-6E23-43FF-B69A-614891DA4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667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89" name="Rectangle 477">
                <a:extLst>
                  <a:ext uri="{FF2B5EF4-FFF2-40B4-BE49-F238E27FC236}">
                    <a16:creationId xmlns:a16="http://schemas.microsoft.com/office/drawing/2014/main" id="{B90224B2-5410-41AE-BB2A-F005BF107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2840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0" name="Rectangle 478">
                <a:extLst>
                  <a:ext uri="{FF2B5EF4-FFF2-40B4-BE49-F238E27FC236}">
                    <a16:creationId xmlns:a16="http://schemas.microsoft.com/office/drawing/2014/main" id="{0F3CE014-0083-49AC-A837-28F8A6BB4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034"/>
                <a:ext cx="136" cy="17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1" name="Rectangle 479">
                <a:extLst>
                  <a:ext uri="{FF2B5EF4-FFF2-40B4-BE49-F238E27FC236}">
                    <a16:creationId xmlns:a16="http://schemas.microsoft.com/office/drawing/2014/main" id="{BFEC3622-9B8D-4D01-A9A7-024F40910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305"/>
                <a:ext cx="136" cy="2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2" name="Rectangle 480">
                <a:extLst>
                  <a:ext uri="{FF2B5EF4-FFF2-40B4-BE49-F238E27FC236}">
                    <a16:creationId xmlns:a16="http://schemas.microsoft.com/office/drawing/2014/main" id="{E6D5B2B4-E1E0-4D2B-8943-3CE94650D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628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3" name="Rectangle 481">
                <a:extLst>
                  <a:ext uri="{FF2B5EF4-FFF2-40B4-BE49-F238E27FC236}">
                    <a16:creationId xmlns:a16="http://schemas.microsoft.com/office/drawing/2014/main" id="{005A9CEA-F169-4DFE-A88E-EA66CDE89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3791"/>
                <a:ext cx="136" cy="1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4" name="Rectangle 482">
                <a:extLst>
                  <a:ext uri="{FF2B5EF4-FFF2-40B4-BE49-F238E27FC236}">
                    <a16:creationId xmlns:a16="http://schemas.microsoft.com/office/drawing/2014/main" id="{8E11CF75-F1A9-4011-A30F-E12A12A9D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4017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5" name="AutoShape 483">
                <a:extLst>
                  <a:ext uri="{FF2B5EF4-FFF2-40B4-BE49-F238E27FC236}">
                    <a16:creationId xmlns:a16="http://schemas.microsoft.com/office/drawing/2014/main" id="{DA5DD553-12CE-4988-ABE6-5868AA15B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814" y="2016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6" name="AutoShape 484">
                <a:extLst>
                  <a:ext uri="{FF2B5EF4-FFF2-40B4-BE49-F238E27FC236}">
                    <a16:creationId xmlns:a16="http://schemas.microsoft.com/office/drawing/2014/main" id="{0D3075AC-5594-42A0-9FD9-416D75F91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814" y="2053"/>
                <a:ext cx="39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397" name="Group 485">
              <a:extLst>
                <a:ext uri="{FF2B5EF4-FFF2-40B4-BE49-F238E27FC236}">
                  <a16:creationId xmlns:a16="http://schemas.microsoft.com/office/drawing/2014/main" id="{44CAAD32-5313-4BA2-B6DE-E950E922A9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6" y="1859"/>
              <a:ext cx="33" cy="608"/>
              <a:chOff x="1007" y="1433"/>
              <a:chExt cx="136" cy="2816"/>
            </a:xfrm>
          </p:grpSpPr>
          <p:sp>
            <p:nvSpPr>
              <p:cNvPr id="39398" name="AutoShape 486">
                <a:extLst>
                  <a:ext uri="{FF2B5EF4-FFF2-40B4-BE49-F238E27FC236}">
                    <a16:creationId xmlns:a16="http://schemas.microsoft.com/office/drawing/2014/main" id="{25555445-AE0A-49C4-8C99-F73DC9867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433"/>
                <a:ext cx="136" cy="7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99" name="Rectangle 487">
                <a:extLst>
                  <a:ext uri="{FF2B5EF4-FFF2-40B4-BE49-F238E27FC236}">
                    <a16:creationId xmlns:a16="http://schemas.microsoft.com/office/drawing/2014/main" id="{D86B30F4-4BBE-4CAE-B6DA-4B08F93E0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579"/>
                <a:ext cx="136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0" name="Rectangle 488">
                <a:extLst>
                  <a:ext uri="{FF2B5EF4-FFF2-40B4-BE49-F238E27FC236}">
                    <a16:creationId xmlns:a16="http://schemas.microsoft.com/office/drawing/2014/main" id="{3B37291D-C242-42C9-834F-0D377EF7C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696"/>
                <a:ext cx="136" cy="2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1" name="Rectangle 489">
                <a:extLst>
                  <a:ext uri="{FF2B5EF4-FFF2-40B4-BE49-F238E27FC236}">
                    <a16:creationId xmlns:a16="http://schemas.microsoft.com/office/drawing/2014/main" id="{03CEC0EC-E798-4E0A-937B-2AA9CDA16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1986"/>
                <a:ext cx="136" cy="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2" name="Rectangle 490">
                <a:extLst>
                  <a:ext uri="{FF2B5EF4-FFF2-40B4-BE49-F238E27FC236}">
                    <a16:creationId xmlns:a16="http://schemas.microsoft.com/office/drawing/2014/main" id="{0C23BC76-202E-40DB-A27E-505640D79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074"/>
                <a:ext cx="136" cy="6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3" name="AutoShape 491">
                <a:extLst>
                  <a:ext uri="{FF2B5EF4-FFF2-40B4-BE49-F238E27FC236}">
                    <a16:creationId xmlns:a16="http://schemas.microsoft.com/office/drawing/2014/main" id="{7BD990A3-52A5-4ED4-AAA9-A7D82BD75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179"/>
                <a:ext cx="136" cy="207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4" name="Rectangle 492">
                <a:extLst>
                  <a:ext uri="{FF2B5EF4-FFF2-40B4-BE49-F238E27FC236}">
                    <a16:creationId xmlns:a16="http://schemas.microsoft.com/office/drawing/2014/main" id="{6491A03E-CD7B-41D4-B9B3-E6465F737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365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5" name="Rectangle 493">
                <a:extLst>
                  <a:ext uri="{FF2B5EF4-FFF2-40B4-BE49-F238E27FC236}">
                    <a16:creationId xmlns:a16="http://schemas.microsoft.com/office/drawing/2014/main" id="{A53951C3-7162-48E0-B77F-95BCEF926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571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6" name="Rectangle 494">
                <a:extLst>
                  <a:ext uri="{FF2B5EF4-FFF2-40B4-BE49-F238E27FC236}">
                    <a16:creationId xmlns:a16="http://schemas.microsoft.com/office/drawing/2014/main" id="{002CB1BD-5E21-4D53-A402-172352FF5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672"/>
                <a:ext cx="136" cy="2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7" name="Rectangle 495">
                <a:extLst>
                  <a:ext uri="{FF2B5EF4-FFF2-40B4-BE49-F238E27FC236}">
                    <a16:creationId xmlns:a16="http://schemas.microsoft.com/office/drawing/2014/main" id="{B41CBA8E-809F-4F84-8B47-3210FEBD7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2958"/>
                <a:ext cx="136" cy="2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8" name="Rectangle 496">
                <a:extLst>
                  <a:ext uri="{FF2B5EF4-FFF2-40B4-BE49-F238E27FC236}">
                    <a16:creationId xmlns:a16="http://schemas.microsoft.com/office/drawing/2014/main" id="{70C70586-A8F6-4387-A19C-B82B21652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245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09" name="Rectangle 497">
                <a:extLst>
                  <a:ext uri="{FF2B5EF4-FFF2-40B4-BE49-F238E27FC236}">
                    <a16:creationId xmlns:a16="http://schemas.microsoft.com/office/drawing/2014/main" id="{84BAF3E1-191B-4DB0-B826-EB955655F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367"/>
                <a:ext cx="136" cy="1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0" name="Rectangle 498">
                <a:extLst>
                  <a:ext uri="{FF2B5EF4-FFF2-40B4-BE49-F238E27FC236}">
                    <a16:creationId xmlns:a16="http://schemas.microsoft.com/office/drawing/2014/main" id="{4C5888BC-7E36-420C-96DA-350B78969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605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1" name="Rectangle 499">
                <a:extLst>
                  <a:ext uri="{FF2B5EF4-FFF2-40B4-BE49-F238E27FC236}">
                    <a16:creationId xmlns:a16="http://schemas.microsoft.com/office/drawing/2014/main" id="{DF44E048-68F2-44D6-90F1-C15485B74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754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2" name="Rectangle 500">
                <a:extLst>
                  <a:ext uri="{FF2B5EF4-FFF2-40B4-BE49-F238E27FC236}">
                    <a16:creationId xmlns:a16="http://schemas.microsoft.com/office/drawing/2014/main" id="{52131ACA-A6BF-4F75-9D8B-4811317DA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905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3" name="Rectangle 501">
                <a:extLst>
                  <a:ext uri="{FF2B5EF4-FFF2-40B4-BE49-F238E27FC236}">
                    <a16:creationId xmlns:a16="http://schemas.microsoft.com/office/drawing/2014/main" id="{72469C5E-8A4D-438F-B5F4-972D78B5E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3971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4" name="Rectangle 502">
                <a:extLst>
                  <a:ext uri="{FF2B5EF4-FFF2-40B4-BE49-F238E27FC236}">
                    <a16:creationId xmlns:a16="http://schemas.microsoft.com/office/drawing/2014/main" id="{091F19C9-48C8-4E02-8B78-410A08CA2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" y="4166"/>
                <a:ext cx="136" cy="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5" name="AutoShape 503">
                <a:extLst>
                  <a:ext uri="{FF2B5EF4-FFF2-40B4-BE49-F238E27FC236}">
                    <a16:creationId xmlns:a16="http://schemas.microsoft.com/office/drawing/2014/main" id="{6856430C-87BD-46BF-A18A-2121DC2D8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057" y="2092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6" name="AutoShape 504">
                <a:extLst>
                  <a:ext uri="{FF2B5EF4-FFF2-40B4-BE49-F238E27FC236}">
                    <a16:creationId xmlns:a16="http://schemas.microsoft.com/office/drawing/2014/main" id="{F6253DE9-B95F-4FF6-AFA5-F09095F54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057" y="2126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417" name="Group 505">
              <a:extLst>
                <a:ext uri="{FF2B5EF4-FFF2-40B4-BE49-F238E27FC236}">
                  <a16:creationId xmlns:a16="http://schemas.microsoft.com/office/drawing/2014/main" id="{76F41A2C-8FE3-4C1E-95ED-DFE761A19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7" y="1872"/>
              <a:ext cx="33" cy="595"/>
              <a:chOff x="1248" y="1497"/>
              <a:chExt cx="136" cy="2752"/>
            </a:xfrm>
          </p:grpSpPr>
          <p:sp>
            <p:nvSpPr>
              <p:cNvPr id="39418" name="AutoShape 506">
                <a:extLst>
                  <a:ext uri="{FF2B5EF4-FFF2-40B4-BE49-F238E27FC236}">
                    <a16:creationId xmlns:a16="http://schemas.microsoft.com/office/drawing/2014/main" id="{87EEE82E-77F6-4A27-A03E-3DD5279ED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497"/>
                <a:ext cx="136" cy="10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19" name="AutoShape 507">
                <a:extLst>
                  <a:ext uri="{FF2B5EF4-FFF2-40B4-BE49-F238E27FC236}">
                    <a16:creationId xmlns:a16="http://schemas.microsoft.com/office/drawing/2014/main" id="{95B36738-BABD-4011-885B-A80F9DC06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546"/>
                <a:ext cx="136" cy="170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0" name="Rectangle 508">
                <a:extLst>
                  <a:ext uri="{FF2B5EF4-FFF2-40B4-BE49-F238E27FC236}">
                    <a16:creationId xmlns:a16="http://schemas.microsoft.com/office/drawing/2014/main" id="{B4501094-F9F0-4322-B6A7-ACF8B5FE6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579"/>
                <a:ext cx="136" cy="1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1" name="Rectangle 509">
                <a:extLst>
                  <a:ext uri="{FF2B5EF4-FFF2-40B4-BE49-F238E27FC236}">
                    <a16:creationId xmlns:a16="http://schemas.microsoft.com/office/drawing/2014/main" id="{168506A9-A1CE-4EE4-9692-2BBAD388F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67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2" name="Rectangle 510">
                <a:extLst>
                  <a:ext uri="{FF2B5EF4-FFF2-40B4-BE49-F238E27FC236}">
                    <a16:creationId xmlns:a16="http://schemas.microsoft.com/office/drawing/2014/main" id="{69F40834-683C-4666-82D1-FEB466242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318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3" name="Rectangle 511">
                <a:extLst>
                  <a:ext uri="{FF2B5EF4-FFF2-40B4-BE49-F238E27FC236}">
                    <a16:creationId xmlns:a16="http://schemas.microsoft.com/office/drawing/2014/main" id="{39219E22-E4E0-41E7-9FED-59EEFBBDB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82"/>
                <a:ext cx="136" cy="11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4" name="Rectangle 512">
                <a:extLst>
                  <a:ext uri="{FF2B5EF4-FFF2-40B4-BE49-F238E27FC236}">
                    <a16:creationId xmlns:a16="http://schemas.microsoft.com/office/drawing/2014/main" id="{353B824F-57FF-4116-A7A9-BE1262802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163"/>
                <a:ext cx="136" cy="2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5" name="Rectangle 513">
                <a:extLst>
                  <a:ext uri="{FF2B5EF4-FFF2-40B4-BE49-F238E27FC236}">
                    <a16:creationId xmlns:a16="http://schemas.microsoft.com/office/drawing/2014/main" id="{D70CCAE5-3B5F-42F9-B970-60A12368C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917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6" name="Rectangle 514">
                <a:extLst>
                  <a:ext uri="{FF2B5EF4-FFF2-40B4-BE49-F238E27FC236}">
                    <a16:creationId xmlns:a16="http://schemas.microsoft.com/office/drawing/2014/main" id="{0F2BE940-815B-4A46-A44D-CE99BC2F1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791"/>
                <a:ext cx="136" cy="10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7" name="Rectangle 515">
                <a:extLst>
                  <a:ext uri="{FF2B5EF4-FFF2-40B4-BE49-F238E27FC236}">
                    <a16:creationId xmlns:a16="http://schemas.microsoft.com/office/drawing/2014/main" id="{5FF59028-A92B-4FD8-9046-AD3B8DE3F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614"/>
                <a:ext cx="136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8" name="Rectangle 516">
                <a:extLst>
                  <a:ext uri="{FF2B5EF4-FFF2-40B4-BE49-F238E27FC236}">
                    <a16:creationId xmlns:a16="http://schemas.microsoft.com/office/drawing/2014/main" id="{7D4AF508-12C7-4029-8CD9-36F694C6B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3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29" name="Rectangle 517">
                <a:extLst>
                  <a:ext uri="{FF2B5EF4-FFF2-40B4-BE49-F238E27FC236}">
                    <a16:creationId xmlns:a16="http://schemas.microsoft.com/office/drawing/2014/main" id="{31B219D6-A7E7-406A-8559-A80F73AE7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80"/>
                <a:ext cx="136" cy="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0" name="Rectangle 518">
                <a:extLst>
                  <a:ext uri="{FF2B5EF4-FFF2-40B4-BE49-F238E27FC236}">
                    <a16:creationId xmlns:a16="http://schemas.microsoft.com/office/drawing/2014/main" id="{C8A54835-CCCA-4C39-97AC-2B13F05DD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40"/>
                <a:ext cx="136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1" name="Rectangle 519">
                <a:extLst>
                  <a:ext uri="{FF2B5EF4-FFF2-40B4-BE49-F238E27FC236}">
                    <a16:creationId xmlns:a16="http://schemas.microsoft.com/office/drawing/2014/main" id="{69688557-F646-4EBF-ACCE-41BB8FD03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63"/>
                <a:ext cx="136" cy="14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2" name="Rectangle 520">
                <a:extLst>
                  <a:ext uri="{FF2B5EF4-FFF2-40B4-BE49-F238E27FC236}">
                    <a16:creationId xmlns:a16="http://schemas.microsoft.com/office/drawing/2014/main" id="{0C9780E7-C231-4AD3-A1CE-592BC29F2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667"/>
                <a:ext cx="136" cy="1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3" name="Rectangle 521">
                <a:extLst>
                  <a:ext uri="{FF2B5EF4-FFF2-40B4-BE49-F238E27FC236}">
                    <a16:creationId xmlns:a16="http://schemas.microsoft.com/office/drawing/2014/main" id="{D06F7079-460F-43D7-B034-4D5053A67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738"/>
                <a:ext cx="136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4" name="Rectangle 522">
                <a:extLst>
                  <a:ext uri="{FF2B5EF4-FFF2-40B4-BE49-F238E27FC236}">
                    <a16:creationId xmlns:a16="http://schemas.microsoft.com/office/drawing/2014/main" id="{2DD20033-F7A7-4CB2-AB41-16232E9D4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971"/>
                <a:ext cx="136" cy="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5" name="Rectangle 523">
                <a:extLst>
                  <a:ext uri="{FF2B5EF4-FFF2-40B4-BE49-F238E27FC236}">
                    <a16:creationId xmlns:a16="http://schemas.microsoft.com/office/drawing/2014/main" id="{6C163CFE-4D7D-4C6C-A365-9F4171ACE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4052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6" name="AutoShape 524">
                <a:extLst>
                  <a:ext uri="{FF2B5EF4-FFF2-40B4-BE49-F238E27FC236}">
                    <a16:creationId xmlns:a16="http://schemas.microsoft.com/office/drawing/2014/main" id="{8B911EB8-AC89-4C71-AE24-BC56DFAB8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297" y="2455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37" name="AutoShape 525">
                <a:extLst>
                  <a:ext uri="{FF2B5EF4-FFF2-40B4-BE49-F238E27FC236}">
                    <a16:creationId xmlns:a16="http://schemas.microsoft.com/office/drawing/2014/main" id="{093BD8EB-A6C6-426A-A676-1248A9C82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297" y="24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438" name="Group 526">
              <a:extLst>
                <a:ext uri="{FF2B5EF4-FFF2-40B4-BE49-F238E27FC236}">
                  <a16:creationId xmlns:a16="http://schemas.microsoft.com/office/drawing/2014/main" id="{11A0B4CF-8AE7-42BF-897E-4A6103069C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8" y="1935"/>
              <a:ext cx="33" cy="532"/>
              <a:chOff x="1488" y="1787"/>
              <a:chExt cx="136" cy="2462"/>
            </a:xfrm>
          </p:grpSpPr>
          <p:sp>
            <p:nvSpPr>
              <p:cNvPr id="39439" name="AutoShape 527">
                <a:extLst>
                  <a:ext uri="{FF2B5EF4-FFF2-40B4-BE49-F238E27FC236}">
                    <a16:creationId xmlns:a16="http://schemas.microsoft.com/office/drawing/2014/main" id="{09319079-5122-4828-A2D8-05652E26C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0" name="AutoShape 528">
                <a:extLst>
                  <a:ext uri="{FF2B5EF4-FFF2-40B4-BE49-F238E27FC236}">
                    <a16:creationId xmlns:a16="http://schemas.microsoft.com/office/drawing/2014/main" id="{E5F9AC1C-1BDF-4C23-8CB4-77A4BADFC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1" name="Rectangle 529">
                <a:extLst>
                  <a:ext uri="{FF2B5EF4-FFF2-40B4-BE49-F238E27FC236}">
                    <a16:creationId xmlns:a16="http://schemas.microsoft.com/office/drawing/2014/main" id="{B4CD4AA2-0D4E-49AE-ADA3-E36FDB28A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2" name="Rectangle 530">
                <a:extLst>
                  <a:ext uri="{FF2B5EF4-FFF2-40B4-BE49-F238E27FC236}">
                    <a16:creationId xmlns:a16="http://schemas.microsoft.com/office/drawing/2014/main" id="{00D23B0D-7612-4211-AC5D-4B2B92CCF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3" name="Rectangle 531">
                <a:extLst>
                  <a:ext uri="{FF2B5EF4-FFF2-40B4-BE49-F238E27FC236}">
                    <a16:creationId xmlns:a16="http://schemas.microsoft.com/office/drawing/2014/main" id="{31E61CB2-539A-478E-BD1A-19BA81B98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4" name="Rectangle 532">
                <a:extLst>
                  <a:ext uri="{FF2B5EF4-FFF2-40B4-BE49-F238E27FC236}">
                    <a16:creationId xmlns:a16="http://schemas.microsoft.com/office/drawing/2014/main" id="{6DC1C897-A121-4D94-82A8-CA04F0473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5" name="Rectangle 533">
                <a:extLst>
                  <a:ext uri="{FF2B5EF4-FFF2-40B4-BE49-F238E27FC236}">
                    <a16:creationId xmlns:a16="http://schemas.microsoft.com/office/drawing/2014/main" id="{E0AD55B8-1C62-4102-AC93-6F3841B37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6" name="Rectangle 534">
                <a:extLst>
                  <a:ext uri="{FF2B5EF4-FFF2-40B4-BE49-F238E27FC236}">
                    <a16:creationId xmlns:a16="http://schemas.microsoft.com/office/drawing/2014/main" id="{01A1F0B6-C3DE-4964-B9F9-E9278F4F6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7" name="Rectangle 535">
                <a:extLst>
                  <a:ext uri="{FF2B5EF4-FFF2-40B4-BE49-F238E27FC236}">
                    <a16:creationId xmlns:a16="http://schemas.microsoft.com/office/drawing/2014/main" id="{48A879E8-BB34-41E4-B39B-09526B7FA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8" name="Rectangle 536">
                <a:extLst>
                  <a:ext uri="{FF2B5EF4-FFF2-40B4-BE49-F238E27FC236}">
                    <a16:creationId xmlns:a16="http://schemas.microsoft.com/office/drawing/2014/main" id="{BD382878-F917-4799-8E74-B0BDBF60B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49" name="Rectangle 537">
                <a:extLst>
                  <a:ext uri="{FF2B5EF4-FFF2-40B4-BE49-F238E27FC236}">
                    <a16:creationId xmlns:a16="http://schemas.microsoft.com/office/drawing/2014/main" id="{2F3E9A2A-401A-46A8-BE80-D82FDC227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0" name="Rectangle 538">
                <a:extLst>
                  <a:ext uri="{FF2B5EF4-FFF2-40B4-BE49-F238E27FC236}">
                    <a16:creationId xmlns:a16="http://schemas.microsoft.com/office/drawing/2014/main" id="{247D978C-428C-4FD2-B979-7D4607B36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1" name="Rectangle 539">
                <a:extLst>
                  <a:ext uri="{FF2B5EF4-FFF2-40B4-BE49-F238E27FC236}">
                    <a16:creationId xmlns:a16="http://schemas.microsoft.com/office/drawing/2014/main" id="{A52BFA75-649C-425D-83D5-0138ED3F6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2" name="Rectangle 540">
                <a:extLst>
                  <a:ext uri="{FF2B5EF4-FFF2-40B4-BE49-F238E27FC236}">
                    <a16:creationId xmlns:a16="http://schemas.microsoft.com/office/drawing/2014/main" id="{40223F1F-EE38-4593-97B7-2CDA1D691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3" name="Rectangle 541">
                <a:extLst>
                  <a:ext uri="{FF2B5EF4-FFF2-40B4-BE49-F238E27FC236}">
                    <a16:creationId xmlns:a16="http://schemas.microsoft.com/office/drawing/2014/main" id="{14ECA358-C8E4-4872-8368-B1024AE69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4" name="AutoShape 542">
                <a:extLst>
                  <a:ext uri="{FF2B5EF4-FFF2-40B4-BE49-F238E27FC236}">
                    <a16:creationId xmlns:a16="http://schemas.microsoft.com/office/drawing/2014/main" id="{BC9802BC-E14B-495D-B7AD-23E3D1165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5" name="AutoShape 543">
                <a:extLst>
                  <a:ext uri="{FF2B5EF4-FFF2-40B4-BE49-F238E27FC236}">
                    <a16:creationId xmlns:a16="http://schemas.microsoft.com/office/drawing/2014/main" id="{4FE02738-002D-4951-8D46-B4EBD4852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456" name="Group 544">
              <a:extLst>
                <a:ext uri="{FF2B5EF4-FFF2-40B4-BE49-F238E27FC236}">
                  <a16:creationId xmlns:a16="http://schemas.microsoft.com/office/drawing/2014/main" id="{468FF1F9-44E0-425E-AA2A-61F1AB39C2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8" y="1983"/>
              <a:ext cx="33" cy="484"/>
              <a:chOff x="1729" y="2009"/>
              <a:chExt cx="136" cy="2240"/>
            </a:xfrm>
          </p:grpSpPr>
          <p:sp>
            <p:nvSpPr>
              <p:cNvPr id="39457" name="AutoShape 545">
                <a:extLst>
                  <a:ext uri="{FF2B5EF4-FFF2-40B4-BE49-F238E27FC236}">
                    <a16:creationId xmlns:a16="http://schemas.microsoft.com/office/drawing/2014/main" id="{0A33C04F-2E9E-4829-898D-A2D86A8C5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09"/>
                <a:ext cx="136" cy="7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8" name="AutoShape 546">
                <a:extLst>
                  <a:ext uri="{FF2B5EF4-FFF2-40B4-BE49-F238E27FC236}">
                    <a16:creationId xmlns:a16="http://schemas.microsoft.com/office/drawing/2014/main" id="{BC6AA3E1-3A21-4ED6-8ADE-BADB03FBD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742"/>
                <a:ext cx="136" cy="150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59" name="Rectangle 547">
                <a:extLst>
                  <a:ext uri="{FF2B5EF4-FFF2-40B4-BE49-F238E27FC236}">
                    <a16:creationId xmlns:a16="http://schemas.microsoft.com/office/drawing/2014/main" id="{399D486D-2D28-496B-9FE9-510BF26DD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51"/>
                <a:ext cx="136" cy="2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0" name="Rectangle 548">
                <a:extLst>
                  <a:ext uri="{FF2B5EF4-FFF2-40B4-BE49-F238E27FC236}">
                    <a16:creationId xmlns:a16="http://schemas.microsoft.com/office/drawing/2014/main" id="{E6640BFE-8E3C-45DE-87CF-2C2DF6F91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176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1" name="Rectangle 549">
                <a:extLst>
                  <a:ext uri="{FF2B5EF4-FFF2-40B4-BE49-F238E27FC236}">
                    <a16:creationId xmlns:a16="http://schemas.microsoft.com/office/drawing/2014/main" id="{2314DCB5-1E2C-4246-8694-67C1A8107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372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2" name="Rectangle 550">
                <a:extLst>
                  <a:ext uri="{FF2B5EF4-FFF2-40B4-BE49-F238E27FC236}">
                    <a16:creationId xmlns:a16="http://schemas.microsoft.com/office/drawing/2014/main" id="{CADDE7FD-DF25-4837-8E41-804190E21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600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3" name="Rectangle 551">
                <a:extLst>
                  <a:ext uri="{FF2B5EF4-FFF2-40B4-BE49-F238E27FC236}">
                    <a16:creationId xmlns:a16="http://schemas.microsoft.com/office/drawing/2014/main" id="{D460464D-689F-4A75-B990-C0237108E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451"/>
                <a:ext cx="136" cy="15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4" name="Rectangle 552">
                <a:extLst>
                  <a:ext uri="{FF2B5EF4-FFF2-40B4-BE49-F238E27FC236}">
                    <a16:creationId xmlns:a16="http://schemas.microsoft.com/office/drawing/2014/main" id="{CB67E252-FE35-48F6-8E9C-C37AAB1F8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775"/>
                <a:ext cx="136" cy="4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5" name="Rectangle 553">
                <a:extLst>
                  <a:ext uri="{FF2B5EF4-FFF2-40B4-BE49-F238E27FC236}">
                    <a16:creationId xmlns:a16="http://schemas.microsoft.com/office/drawing/2014/main" id="{40A514CB-3BD9-4BD9-81AC-C40348F07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815"/>
                <a:ext cx="136" cy="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6" name="Rectangle 554">
                <a:extLst>
                  <a:ext uri="{FF2B5EF4-FFF2-40B4-BE49-F238E27FC236}">
                    <a16:creationId xmlns:a16="http://schemas.microsoft.com/office/drawing/2014/main" id="{0F0851CB-E11E-4E35-BFBC-2A3116CC6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858"/>
                <a:ext cx="136" cy="12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7" name="Rectangle 555">
                <a:extLst>
                  <a:ext uri="{FF2B5EF4-FFF2-40B4-BE49-F238E27FC236}">
                    <a16:creationId xmlns:a16="http://schemas.microsoft.com/office/drawing/2014/main" id="{F788AF67-52E4-41BF-BB14-1C5BE19E1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133"/>
                <a:ext cx="136" cy="1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8" name="Rectangle 556">
                <a:extLst>
                  <a:ext uri="{FF2B5EF4-FFF2-40B4-BE49-F238E27FC236}">
                    <a16:creationId xmlns:a16="http://schemas.microsoft.com/office/drawing/2014/main" id="{6D0917C8-5F66-4C19-BA72-63CBA3220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333"/>
                <a:ext cx="136" cy="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69" name="Rectangle 557">
                <a:extLst>
                  <a:ext uri="{FF2B5EF4-FFF2-40B4-BE49-F238E27FC236}">
                    <a16:creationId xmlns:a16="http://schemas.microsoft.com/office/drawing/2014/main" id="{60C24CDA-3883-4000-A3C4-3312A78BB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608"/>
                <a:ext cx="136" cy="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0" name="Rectangle 558">
                <a:extLst>
                  <a:ext uri="{FF2B5EF4-FFF2-40B4-BE49-F238E27FC236}">
                    <a16:creationId xmlns:a16="http://schemas.microsoft.com/office/drawing/2014/main" id="{7774F711-77C6-4EE0-9FE7-3B21E79C5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3719"/>
                <a:ext cx="136" cy="1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1" name="Rectangle 559">
                <a:extLst>
                  <a:ext uri="{FF2B5EF4-FFF2-40B4-BE49-F238E27FC236}">
                    <a16:creationId xmlns:a16="http://schemas.microsoft.com/office/drawing/2014/main" id="{9EEF49C3-3054-4947-89B7-F6D236B63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4090"/>
                <a:ext cx="136" cy="6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2" name="AutoShape 560">
                <a:extLst>
                  <a:ext uri="{FF2B5EF4-FFF2-40B4-BE49-F238E27FC236}">
                    <a16:creationId xmlns:a16="http://schemas.microsoft.com/office/drawing/2014/main" id="{C7F001BA-52DA-4F57-8B5B-D154D0B69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1780" y="2658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3" name="AutoShape 561">
                <a:extLst>
                  <a:ext uri="{FF2B5EF4-FFF2-40B4-BE49-F238E27FC236}">
                    <a16:creationId xmlns:a16="http://schemas.microsoft.com/office/drawing/2014/main" id="{067F10B6-3725-402F-B255-B2B8C5ED8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780" y="2690"/>
                <a:ext cx="34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474" name="Group 562">
              <a:extLst>
                <a:ext uri="{FF2B5EF4-FFF2-40B4-BE49-F238E27FC236}">
                  <a16:creationId xmlns:a16="http://schemas.microsoft.com/office/drawing/2014/main" id="{7ACB3E98-957B-4B26-B814-4CF0B12915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9" y="1999"/>
              <a:ext cx="33" cy="468"/>
              <a:chOff x="1970" y="2082"/>
              <a:chExt cx="136" cy="2167"/>
            </a:xfrm>
          </p:grpSpPr>
          <p:sp>
            <p:nvSpPr>
              <p:cNvPr id="39475" name="AutoShape 563">
                <a:extLst>
                  <a:ext uri="{FF2B5EF4-FFF2-40B4-BE49-F238E27FC236}">
                    <a16:creationId xmlns:a16="http://schemas.microsoft.com/office/drawing/2014/main" id="{34084140-DFFF-4DE9-B14C-81F651BAC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082"/>
                <a:ext cx="136" cy="71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6" name="Rectangle 564">
                <a:extLst>
                  <a:ext uri="{FF2B5EF4-FFF2-40B4-BE49-F238E27FC236}">
                    <a16:creationId xmlns:a16="http://schemas.microsoft.com/office/drawing/2014/main" id="{BB0AC76D-6EE4-451D-88F9-087422CB0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179"/>
                <a:ext cx="136" cy="1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7" name="AutoShape 565">
                <a:extLst>
                  <a:ext uri="{FF2B5EF4-FFF2-40B4-BE49-F238E27FC236}">
                    <a16:creationId xmlns:a16="http://schemas.microsoft.com/office/drawing/2014/main" id="{9B294D35-3DE2-4961-AC0D-91243469B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800"/>
                <a:ext cx="136" cy="1449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8" name="Rectangle 566">
                <a:extLst>
                  <a:ext uri="{FF2B5EF4-FFF2-40B4-BE49-F238E27FC236}">
                    <a16:creationId xmlns:a16="http://schemas.microsoft.com/office/drawing/2014/main" id="{12CB7842-2D87-455C-ACD8-D8CCEEB79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340"/>
                <a:ext cx="136" cy="18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79" name="Rectangle 567">
                <a:extLst>
                  <a:ext uri="{FF2B5EF4-FFF2-40B4-BE49-F238E27FC236}">
                    <a16:creationId xmlns:a16="http://schemas.microsoft.com/office/drawing/2014/main" id="{F8195486-7957-4ECA-A5AC-450591B85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669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0" name="Rectangle 568">
                <a:extLst>
                  <a:ext uri="{FF2B5EF4-FFF2-40B4-BE49-F238E27FC236}">
                    <a16:creationId xmlns:a16="http://schemas.microsoft.com/office/drawing/2014/main" id="{FB5076DE-3A6C-4B52-8C96-B52DC0607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833"/>
                <a:ext cx="136" cy="255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1" name="Rectangle 569">
                <a:extLst>
                  <a:ext uri="{FF2B5EF4-FFF2-40B4-BE49-F238E27FC236}">
                    <a16:creationId xmlns:a16="http://schemas.microsoft.com/office/drawing/2014/main" id="{B61C7691-9B91-4750-9098-2B6FCEF7E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140"/>
                <a:ext cx="136" cy="10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2" name="Rectangle 570">
                <a:extLst>
                  <a:ext uri="{FF2B5EF4-FFF2-40B4-BE49-F238E27FC236}">
                    <a16:creationId xmlns:a16="http://schemas.microsoft.com/office/drawing/2014/main" id="{32F614B6-7DB2-46C5-9D63-7D2C00165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285"/>
                <a:ext cx="136" cy="12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3" name="Rectangle 571">
                <a:extLst>
                  <a:ext uri="{FF2B5EF4-FFF2-40B4-BE49-F238E27FC236}">
                    <a16:creationId xmlns:a16="http://schemas.microsoft.com/office/drawing/2014/main" id="{82AE6C71-D4D2-4629-B586-F87967E20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493"/>
                <a:ext cx="136" cy="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4" name="Rectangle 572">
                <a:extLst>
                  <a:ext uri="{FF2B5EF4-FFF2-40B4-BE49-F238E27FC236}">
                    <a16:creationId xmlns:a16="http://schemas.microsoft.com/office/drawing/2014/main" id="{1106FBC1-7201-4572-93FA-BD8C17832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685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5" name="Rectangle 573">
                <a:extLst>
                  <a:ext uri="{FF2B5EF4-FFF2-40B4-BE49-F238E27FC236}">
                    <a16:creationId xmlns:a16="http://schemas.microsoft.com/office/drawing/2014/main" id="{27086CE9-0377-495E-BD5B-CC876B294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3883"/>
                <a:ext cx="136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6" name="Rectangle 574">
                <a:extLst>
                  <a:ext uri="{FF2B5EF4-FFF2-40B4-BE49-F238E27FC236}">
                    <a16:creationId xmlns:a16="http://schemas.microsoft.com/office/drawing/2014/main" id="{80726187-2F77-4A5B-BA53-2546C6524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4140"/>
                <a:ext cx="136" cy="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7" name="AutoShape 575">
                <a:extLst>
                  <a:ext uri="{FF2B5EF4-FFF2-40B4-BE49-F238E27FC236}">
                    <a16:creationId xmlns:a16="http://schemas.microsoft.com/office/drawing/2014/main" id="{5598EF0A-5FAF-410A-A8C6-3E6044557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021" y="2717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88" name="AutoShape 576">
                <a:extLst>
                  <a:ext uri="{FF2B5EF4-FFF2-40B4-BE49-F238E27FC236}">
                    <a16:creationId xmlns:a16="http://schemas.microsoft.com/office/drawing/2014/main" id="{398ABCA3-66D3-4BC5-B812-8C3FA45F1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021" y="2749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489" name="Group 577">
              <a:extLst>
                <a:ext uri="{FF2B5EF4-FFF2-40B4-BE49-F238E27FC236}">
                  <a16:creationId xmlns:a16="http://schemas.microsoft.com/office/drawing/2014/main" id="{9D46DE88-73DF-47B5-9E9C-3D89250CA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" y="1997"/>
              <a:ext cx="33" cy="470"/>
              <a:chOff x="2210" y="2073"/>
              <a:chExt cx="136" cy="2176"/>
            </a:xfrm>
          </p:grpSpPr>
          <p:sp>
            <p:nvSpPr>
              <p:cNvPr id="39490" name="AutoShape 578">
                <a:extLst>
                  <a:ext uri="{FF2B5EF4-FFF2-40B4-BE49-F238E27FC236}">
                    <a16:creationId xmlns:a16="http://schemas.microsoft.com/office/drawing/2014/main" id="{1BD93BB0-E3D9-464E-A1D2-8BDBFCC29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073"/>
                <a:ext cx="135" cy="70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1" name="Rectangle 579">
                <a:extLst>
                  <a:ext uri="{FF2B5EF4-FFF2-40B4-BE49-F238E27FC236}">
                    <a16:creationId xmlns:a16="http://schemas.microsoft.com/office/drawing/2014/main" id="{1771A202-4B0B-4E40-A98D-B3499FDC3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199"/>
                <a:ext cx="135" cy="9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2" name="AutoShape 580">
                <a:extLst>
                  <a:ext uri="{FF2B5EF4-FFF2-40B4-BE49-F238E27FC236}">
                    <a16:creationId xmlns:a16="http://schemas.microsoft.com/office/drawing/2014/main" id="{F8390B11-BC22-4C5C-AC38-2D14830A1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782"/>
                <a:ext cx="135" cy="146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3" name="Rectangle 581">
                <a:extLst>
                  <a:ext uri="{FF2B5EF4-FFF2-40B4-BE49-F238E27FC236}">
                    <a16:creationId xmlns:a16="http://schemas.microsoft.com/office/drawing/2014/main" id="{C4DB115B-03F0-41C5-BC70-56650736D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418"/>
                <a:ext cx="135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4" name="Rectangle 582">
                <a:extLst>
                  <a:ext uri="{FF2B5EF4-FFF2-40B4-BE49-F238E27FC236}">
                    <a16:creationId xmlns:a16="http://schemas.microsoft.com/office/drawing/2014/main" id="{FDBB86E8-5492-4803-8742-C7AED2D57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577"/>
                <a:ext cx="135" cy="172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5" name="Rectangle 583">
                <a:extLst>
                  <a:ext uri="{FF2B5EF4-FFF2-40B4-BE49-F238E27FC236}">
                    <a16:creationId xmlns:a16="http://schemas.microsoft.com/office/drawing/2014/main" id="{4E340162-1DD1-44F3-BE5D-F311C3C79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527"/>
                <a:ext cx="135" cy="5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6" name="Rectangle 584">
                <a:extLst>
                  <a:ext uri="{FF2B5EF4-FFF2-40B4-BE49-F238E27FC236}">
                    <a16:creationId xmlns:a16="http://schemas.microsoft.com/office/drawing/2014/main" id="{9D1A5C25-02F9-4BC2-A51D-7F9F2AE07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815"/>
                <a:ext cx="135" cy="1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7" name="Rectangle 585">
                <a:extLst>
                  <a:ext uri="{FF2B5EF4-FFF2-40B4-BE49-F238E27FC236}">
                    <a16:creationId xmlns:a16="http://schemas.microsoft.com/office/drawing/2014/main" id="{70FC7929-6BC2-4771-BEF1-513351DF7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2956"/>
                <a:ext cx="135" cy="17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8" name="Rectangle 586">
                <a:extLst>
                  <a:ext uri="{FF2B5EF4-FFF2-40B4-BE49-F238E27FC236}">
                    <a16:creationId xmlns:a16="http://schemas.microsoft.com/office/drawing/2014/main" id="{8DBA902B-1329-4261-B08E-F240842D3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182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499" name="Rectangle 587">
                <a:extLst>
                  <a:ext uri="{FF2B5EF4-FFF2-40B4-BE49-F238E27FC236}">
                    <a16:creationId xmlns:a16="http://schemas.microsoft.com/office/drawing/2014/main" id="{7C3F6D50-2C64-4A0B-B6E1-2CF89DED2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407"/>
                <a:ext cx="135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0" name="Rectangle 588">
                <a:extLst>
                  <a:ext uri="{FF2B5EF4-FFF2-40B4-BE49-F238E27FC236}">
                    <a16:creationId xmlns:a16="http://schemas.microsoft.com/office/drawing/2014/main" id="{FA2B496E-4A7E-4749-8B97-AEBE4E914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539"/>
                <a:ext cx="135" cy="7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1" name="Rectangle 589">
                <a:extLst>
                  <a:ext uri="{FF2B5EF4-FFF2-40B4-BE49-F238E27FC236}">
                    <a16:creationId xmlns:a16="http://schemas.microsoft.com/office/drawing/2014/main" id="{6C18CB42-C87A-4B2C-8E83-ADE88E911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638"/>
                <a:ext cx="135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2" name="Rectangle 590">
                <a:extLst>
                  <a:ext uri="{FF2B5EF4-FFF2-40B4-BE49-F238E27FC236}">
                    <a16:creationId xmlns:a16="http://schemas.microsoft.com/office/drawing/2014/main" id="{9309F063-D4EC-4AA0-8171-ACBE1E3F3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781"/>
                <a:ext cx="135" cy="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3" name="Rectangle 591">
                <a:extLst>
                  <a:ext uri="{FF2B5EF4-FFF2-40B4-BE49-F238E27FC236}">
                    <a16:creationId xmlns:a16="http://schemas.microsoft.com/office/drawing/2014/main" id="{AC4E3289-A6DC-4AA3-B169-1759E9386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877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4" name="Rectangle 592">
                <a:extLst>
                  <a:ext uri="{FF2B5EF4-FFF2-40B4-BE49-F238E27FC236}">
                    <a16:creationId xmlns:a16="http://schemas.microsoft.com/office/drawing/2014/main" id="{D72E27BF-5CCB-4D3D-AA45-9F95330A4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978"/>
                <a:ext cx="135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5" name="Rectangle 593">
                <a:extLst>
                  <a:ext uri="{FF2B5EF4-FFF2-40B4-BE49-F238E27FC236}">
                    <a16:creationId xmlns:a16="http://schemas.microsoft.com/office/drawing/2014/main" id="{62175852-714F-4BB3-9FA8-9B3949DB0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4168"/>
                <a:ext cx="135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6" name="AutoShape 594">
                <a:extLst>
                  <a:ext uri="{FF2B5EF4-FFF2-40B4-BE49-F238E27FC236}">
                    <a16:creationId xmlns:a16="http://schemas.microsoft.com/office/drawing/2014/main" id="{775B035A-9668-42B2-8159-3D06B2BD6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261" y="2698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07" name="AutoShape 595">
                <a:extLst>
                  <a:ext uri="{FF2B5EF4-FFF2-40B4-BE49-F238E27FC236}">
                    <a16:creationId xmlns:a16="http://schemas.microsoft.com/office/drawing/2014/main" id="{65F5694D-0D63-4B03-944B-414D9594D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261" y="2730"/>
                <a:ext cx="34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08" name="Group 596">
              <a:extLst>
                <a:ext uri="{FF2B5EF4-FFF2-40B4-BE49-F238E27FC236}">
                  <a16:creationId xmlns:a16="http://schemas.microsoft.com/office/drawing/2014/main" id="{54D8E788-CB3D-4BFA-90E3-118AD1B254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" y="1994"/>
              <a:ext cx="33" cy="473"/>
              <a:chOff x="2451" y="2064"/>
              <a:chExt cx="136" cy="2186"/>
            </a:xfrm>
          </p:grpSpPr>
          <p:sp>
            <p:nvSpPr>
              <p:cNvPr id="39509" name="AutoShape 597">
                <a:extLst>
                  <a:ext uri="{FF2B5EF4-FFF2-40B4-BE49-F238E27FC236}">
                    <a16:creationId xmlns:a16="http://schemas.microsoft.com/office/drawing/2014/main" id="{33D396D1-8D6E-40C9-8664-BE56A020E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064"/>
                <a:ext cx="136" cy="8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0" name="AutoShape 598">
                <a:extLst>
                  <a:ext uri="{FF2B5EF4-FFF2-40B4-BE49-F238E27FC236}">
                    <a16:creationId xmlns:a16="http://schemas.microsoft.com/office/drawing/2014/main" id="{57DC2414-26F4-4496-9396-50CBD4215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969"/>
                <a:ext cx="136" cy="128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1" name="Rectangle 599">
                <a:extLst>
                  <a:ext uri="{FF2B5EF4-FFF2-40B4-BE49-F238E27FC236}">
                    <a16:creationId xmlns:a16="http://schemas.microsoft.com/office/drawing/2014/main" id="{773E141C-1DEE-4F7D-9A8C-241191944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148"/>
                <a:ext cx="136" cy="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2" name="Rectangle 600">
                <a:extLst>
                  <a:ext uri="{FF2B5EF4-FFF2-40B4-BE49-F238E27FC236}">
                    <a16:creationId xmlns:a16="http://schemas.microsoft.com/office/drawing/2014/main" id="{4446FA37-6D2D-4532-997E-7A395696C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284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3" name="Rectangle 601">
                <a:extLst>
                  <a:ext uri="{FF2B5EF4-FFF2-40B4-BE49-F238E27FC236}">
                    <a16:creationId xmlns:a16="http://schemas.microsoft.com/office/drawing/2014/main" id="{6FBDF67C-5607-4A2B-9180-27B4753BD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373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4" name="Rectangle 602">
                <a:extLst>
                  <a:ext uri="{FF2B5EF4-FFF2-40B4-BE49-F238E27FC236}">
                    <a16:creationId xmlns:a16="http://schemas.microsoft.com/office/drawing/2014/main" id="{EABB323A-9B57-42AD-8C35-78A0E2F99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884"/>
                <a:ext cx="136" cy="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5" name="Rectangle 603">
                <a:extLst>
                  <a:ext uri="{FF2B5EF4-FFF2-40B4-BE49-F238E27FC236}">
                    <a16:creationId xmlns:a16="http://schemas.microsoft.com/office/drawing/2014/main" id="{BA0DEB1B-7A6D-4FF3-ADF0-3F8EED427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6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6" name="Rectangle 604">
                <a:extLst>
                  <a:ext uri="{FF2B5EF4-FFF2-40B4-BE49-F238E27FC236}">
                    <a16:creationId xmlns:a16="http://schemas.microsoft.com/office/drawing/2014/main" id="{FA3D0330-BE5C-4C6C-84EB-A9BB35015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2999"/>
                <a:ext cx="136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7" name="Rectangle 605">
                <a:extLst>
                  <a:ext uri="{FF2B5EF4-FFF2-40B4-BE49-F238E27FC236}">
                    <a16:creationId xmlns:a16="http://schemas.microsoft.com/office/drawing/2014/main" id="{4CE35B03-768A-40CA-9A5A-A973BF0A7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210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8" name="Rectangle 606">
                <a:extLst>
                  <a:ext uri="{FF2B5EF4-FFF2-40B4-BE49-F238E27FC236}">
                    <a16:creationId xmlns:a16="http://schemas.microsoft.com/office/drawing/2014/main" id="{F552A86C-9814-4069-87CD-8AC79515A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298"/>
                <a:ext cx="136" cy="1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19" name="Rectangle 607">
                <a:extLst>
                  <a:ext uri="{FF2B5EF4-FFF2-40B4-BE49-F238E27FC236}">
                    <a16:creationId xmlns:a16="http://schemas.microsoft.com/office/drawing/2014/main" id="{675716CA-5985-4618-834C-0CEBFB71C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380"/>
                <a:ext cx="136" cy="8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0" name="Rectangle 608">
                <a:extLst>
                  <a:ext uri="{FF2B5EF4-FFF2-40B4-BE49-F238E27FC236}">
                    <a16:creationId xmlns:a16="http://schemas.microsoft.com/office/drawing/2014/main" id="{721AC31F-0DD4-4AB4-84F0-1F936F4EB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494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1" name="Rectangle 609">
                <a:extLst>
                  <a:ext uri="{FF2B5EF4-FFF2-40B4-BE49-F238E27FC236}">
                    <a16:creationId xmlns:a16="http://schemas.microsoft.com/office/drawing/2014/main" id="{9D16D042-FAD2-4189-AC64-D75BFE21A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620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2" name="Rectangle 610">
                <a:extLst>
                  <a:ext uri="{FF2B5EF4-FFF2-40B4-BE49-F238E27FC236}">
                    <a16:creationId xmlns:a16="http://schemas.microsoft.com/office/drawing/2014/main" id="{01943845-D6A4-4C56-A372-08FADDAB5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722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3" name="Rectangle 611">
                <a:extLst>
                  <a:ext uri="{FF2B5EF4-FFF2-40B4-BE49-F238E27FC236}">
                    <a16:creationId xmlns:a16="http://schemas.microsoft.com/office/drawing/2014/main" id="{34B4379B-9AA1-4642-8927-8DEAF74A4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881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4" name="Rectangle 612">
                <a:extLst>
                  <a:ext uri="{FF2B5EF4-FFF2-40B4-BE49-F238E27FC236}">
                    <a16:creationId xmlns:a16="http://schemas.microsoft.com/office/drawing/2014/main" id="{67EA1B34-6458-4706-B310-76DD05C48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4075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5" name="AutoShape 613">
                <a:extLst>
                  <a:ext uri="{FF2B5EF4-FFF2-40B4-BE49-F238E27FC236}">
                    <a16:creationId xmlns:a16="http://schemas.microsoft.com/office/drawing/2014/main" id="{00E70C32-19E7-409C-AA8E-8ACEC3825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501" y="2881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6" name="AutoShape 614">
                <a:extLst>
                  <a:ext uri="{FF2B5EF4-FFF2-40B4-BE49-F238E27FC236}">
                    <a16:creationId xmlns:a16="http://schemas.microsoft.com/office/drawing/2014/main" id="{464E2439-9B1F-41B9-917B-3A00D8BFD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01" y="2914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27" name="Group 615">
              <a:extLst>
                <a:ext uri="{FF2B5EF4-FFF2-40B4-BE49-F238E27FC236}">
                  <a16:creationId xmlns:a16="http://schemas.microsoft.com/office/drawing/2014/main" id="{5DABFC45-E9AC-45C5-A10D-BCB508109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1" y="2026"/>
              <a:ext cx="33" cy="441"/>
              <a:chOff x="2692" y="2209"/>
              <a:chExt cx="136" cy="2040"/>
            </a:xfrm>
          </p:grpSpPr>
          <p:sp>
            <p:nvSpPr>
              <p:cNvPr id="39528" name="AutoShape 616">
                <a:extLst>
                  <a:ext uri="{FF2B5EF4-FFF2-40B4-BE49-F238E27FC236}">
                    <a16:creationId xmlns:a16="http://schemas.microsoft.com/office/drawing/2014/main" id="{BC23ECF5-88DD-4A82-9BCA-22BFB5D32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29" name="AutoShape 617">
                <a:extLst>
                  <a:ext uri="{FF2B5EF4-FFF2-40B4-BE49-F238E27FC236}">
                    <a16:creationId xmlns:a16="http://schemas.microsoft.com/office/drawing/2014/main" id="{BF662338-E1EE-4796-8B2E-8204ACE01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0" name="Rectangle 618">
                <a:extLst>
                  <a:ext uri="{FF2B5EF4-FFF2-40B4-BE49-F238E27FC236}">
                    <a16:creationId xmlns:a16="http://schemas.microsoft.com/office/drawing/2014/main" id="{C33EB97B-1580-4004-B3B5-0021C23EA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1" name="Rectangle 619">
                <a:extLst>
                  <a:ext uri="{FF2B5EF4-FFF2-40B4-BE49-F238E27FC236}">
                    <a16:creationId xmlns:a16="http://schemas.microsoft.com/office/drawing/2014/main" id="{C08DF007-1CCD-4011-9CFA-0499E34DD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2" name="Rectangle 620">
                <a:extLst>
                  <a:ext uri="{FF2B5EF4-FFF2-40B4-BE49-F238E27FC236}">
                    <a16:creationId xmlns:a16="http://schemas.microsoft.com/office/drawing/2014/main" id="{7503ECD8-EC61-4868-8138-59DCDF1C3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3" name="Rectangle 621">
                <a:extLst>
                  <a:ext uri="{FF2B5EF4-FFF2-40B4-BE49-F238E27FC236}">
                    <a16:creationId xmlns:a16="http://schemas.microsoft.com/office/drawing/2014/main" id="{B791DF6D-AE5B-48C9-AAD3-0F93BBD76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4" name="Rectangle 622">
                <a:extLst>
                  <a:ext uri="{FF2B5EF4-FFF2-40B4-BE49-F238E27FC236}">
                    <a16:creationId xmlns:a16="http://schemas.microsoft.com/office/drawing/2014/main" id="{C8B8DB46-13AF-4FE1-B5BB-C41036268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5" name="Rectangle 623">
                <a:extLst>
                  <a:ext uri="{FF2B5EF4-FFF2-40B4-BE49-F238E27FC236}">
                    <a16:creationId xmlns:a16="http://schemas.microsoft.com/office/drawing/2014/main" id="{2F990A33-FD1C-4336-82D8-BB62A90AA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6" name="Rectangle 624">
                <a:extLst>
                  <a:ext uri="{FF2B5EF4-FFF2-40B4-BE49-F238E27FC236}">
                    <a16:creationId xmlns:a16="http://schemas.microsoft.com/office/drawing/2014/main" id="{5B5F6B29-BFE0-4A95-A37F-F6FC525EE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7" name="Rectangle 625">
                <a:extLst>
                  <a:ext uri="{FF2B5EF4-FFF2-40B4-BE49-F238E27FC236}">
                    <a16:creationId xmlns:a16="http://schemas.microsoft.com/office/drawing/2014/main" id="{45859DED-FA83-4645-B66C-5CF49148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8" name="Rectangle 626">
                <a:extLst>
                  <a:ext uri="{FF2B5EF4-FFF2-40B4-BE49-F238E27FC236}">
                    <a16:creationId xmlns:a16="http://schemas.microsoft.com/office/drawing/2014/main" id="{A44FEAE9-491D-4B1B-B4E4-4878DF8F0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39" name="Rectangle 627">
                <a:extLst>
                  <a:ext uri="{FF2B5EF4-FFF2-40B4-BE49-F238E27FC236}">
                    <a16:creationId xmlns:a16="http://schemas.microsoft.com/office/drawing/2014/main" id="{DB695450-5D8E-409B-9F5E-B9ECC8C52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0" name="Rectangle 628">
                <a:extLst>
                  <a:ext uri="{FF2B5EF4-FFF2-40B4-BE49-F238E27FC236}">
                    <a16:creationId xmlns:a16="http://schemas.microsoft.com/office/drawing/2014/main" id="{752243EF-D436-4546-AB6D-8FB8E1CF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1" name="Rectangle 629">
                <a:extLst>
                  <a:ext uri="{FF2B5EF4-FFF2-40B4-BE49-F238E27FC236}">
                    <a16:creationId xmlns:a16="http://schemas.microsoft.com/office/drawing/2014/main" id="{254948C9-AE95-421D-9AB4-F64C36D82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2" name="AutoShape 630">
                <a:extLst>
                  <a:ext uri="{FF2B5EF4-FFF2-40B4-BE49-F238E27FC236}">
                    <a16:creationId xmlns:a16="http://schemas.microsoft.com/office/drawing/2014/main" id="{FDF64088-05EE-44F1-A1D4-4F82469DB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3" name="AutoShape 631">
                <a:extLst>
                  <a:ext uri="{FF2B5EF4-FFF2-40B4-BE49-F238E27FC236}">
                    <a16:creationId xmlns:a16="http://schemas.microsoft.com/office/drawing/2014/main" id="{65A39C83-2E14-4445-A30D-A65115139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44" name="Group 632">
              <a:extLst>
                <a:ext uri="{FF2B5EF4-FFF2-40B4-BE49-F238E27FC236}">
                  <a16:creationId xmlns:a16="http://schemas.microsoft.com/office/drawing/2014/main" id="{2C4CF695-6F02-4AB9-95E8-739540B895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4" y="2747"/>
              <a:ext cx="33" cy="380"/>
              <a:chOff x="2932" y="2494"/>
              <a:chExt cx="136" cy="1755"/>
            </a:xfrm>
          </p:grpSpPr>
          <p:sp>
            <p:nvSpPr>
              <p:cNvPr id="39545" name="AutoShape 633">
                <a:extLst>
                  <a:ext uri="{FF2B5EF4-FFF2-40B4-BE49-F238E27FC236}">
                    <a16:creationId xmlns:a16="http://schemas.microsoft.com/office/drawing/2014/main" id="{276EACDE-9AA2-4BCB-A2DD-B0D71B329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659"/>
                <a:ext cx="136" cy="153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6" name="AutoShape 634">
                <a:extLst>
                  <a:ext uri="{FF2B5EF4-FFF2-40B4-BE49-F238E27FC236}">
                    <a16:creationId xmlns:a16="http://schemas.microsoft.com/office/drawing/2014/main" id="{E94C450C-D2AD-41E1-A0A2-D2B74D750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811"/>
                <a:ext cx="136" cy="1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7" name="AutoShape 635">
                <a:extLst>
                  <a:ext uri="{FF2B5EF4-FFF2-40B4-BE49-F238E27FC236}">
                    <a16:creationId xmlns:a16="http://schemas.microsoft.com/office/drawing/2014/main" id="{DFCBF6C4-C86D-4ECD-9187-81A34EB88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981" y="2725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8" name="AutoShape 636">
                <a:extLst>
                  <a:ext uri="{FF2B5EF4-FFF2-40B4-BE49-F238E27FC236}">
                    <a16:creationId xmlns:a16="http://schemas.microsoft.com/office/drawing/2014/main" id="{6FF17391-81E9-480E-ADBE-A23A2EB1E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981" y="2761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49" name="AutoShape 637">
                <a:extLst>
                  <a:ext uri="{FF2B5EF4-FFF2-40B4-BE49-F238E27FC236}">
                    <a16:creationId xmlns:a16="http://schemas.microsoft.com/office/drawing/2014/main" id="{96395561-47DF-4564-AA94-E0277E7B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494"/>
                <a:ext cx="136" cy="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0" name="Line 638">
                <a:extLst>
                  <a:ext uri="{FF2B5EF4-FFF2-40B4-BE49-F238E27FC236}">
                    <a16:creationId xmlns:a16="http://schemas.microsoft.com/office/drawing/2014/main" id="{B27AA0A0-1BC0-49B9-9703-31F60B3BE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633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51" name="Line 639">
                <a:extLst>
                  <a:ext uri="{FF2B5EF4-FFF2-40B4-BE49-F238E27FC236}">
                    <a16:creationId xmlns:a16="http://schemas.microsoft.com/office/drawing/2014/main" id="{C85318DB-086F-4118-9671-41F7345CE1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599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52" name="Rectangle 640">
                <a:extLst>
                  <a:ext uri="{FF2B5EF4-FFF2-40B4-BE49-F238E27FC236}">
                    <a16:creationId xmlns:a16="http://schemas.microsoft.com/office/drawing/2014/main" id="{23DAB73B-57D8-4877-90FF-19077257C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2931"/>
                <a:ext cx="136" cy="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3" name="Rectangle 641">
                <a:extLst>
                  <a:ext uri="{FF2B5EF4-FFF2-40B4-BE49-F238E27FC236}">
                    <a16:creationId xmlns:a16="http://schemas.microsoft.com/office/drawing/2014/main" id="{CB81DB48-ECF3-47B1-A64D-900EB2697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036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4" name="Rectangle 642">
                <a:extLst>
                  <a:ext uri="{FF2B5EF4-FFF2-40B4-BE49-F238E27FC236}">
                    <a16:creationId xmlns:a16="http://schemas.microsoft.com/office/drawing/2014/main" id="{1DEA7DB5-0F54-4FAC-BE7F-8EE0AE390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208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5" name="Rectangle 643">
                <a:extLst>
                  <a:ext uri="{FF2B5EF4-FFF2-40B4-BE49-F238E27FC236}">
                    <a16:creationId xmlns:a16="http://schemas.microsoft.com/office/drawing/2014/main" id="{D066D440-CBFB-4ADC-91CF-DE48069C1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319"/>
                <a:ext cx="136" cy="8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6" name="Rectangle 644">
                <a:extLst>
                  <a:ext uri="{FF2B5EF4-FFF2-40B4-BE49-F238E27FC236}">
                    <a16:creationId xmlns:a16="http://schemas.microsoft.com/office/drawing/2014/main" id="{09102605-B20A-4DB5-8D37-BF75E5F6A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451"/>
                <a:ext cx="136" cy="1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7" name="Rectangle 645">
                <a:extLst>
                  <a:ext uri="{FF2B5EF4-FFF2-40B4-BE49-F238E27FC236}">
                    <a16:creationId xmlns:a16="http://schemas.microsoft.com/office/drawing/2014/main" id="{69635D18-3360-446F-972E-942085589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3749"/>
                <a:ext cx="136" cy="1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58" name="Rectangle 646">
                <a:extLst>
                  <a:ext uri="{FF2B5EF4-FFF2-40B4-BE49-F238E27FC236}">
                    <a16:creationId xmlns:a16="http://schemas.microsoft.com/office/drawing/2014/main" id="{8A1002A6-BA39-46A1-A062-685058068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4048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59" name="Group 647">
              <a:extLst>
                <a:ext uri="{FF2B5EF4-FFF2-40B4-BE49-F238E27FC236}">
                  <a16:creationId xmlns:a16="http://schemas.microsoft.com/office/drawing/2014/main" id="{50B03599-7A09-409E-982C-E5EC1D8708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4" y="2761"/>
              <a:ext cx="33" cy="366"/>
              <a:chOff x="3173" y="2553"/>
              <a:chExt cx="136" cy="1696"/>
            </a:xfrm>
          </p:grpSpPr>
          <p:sp>
            <p:nvSpPr>
              <p:cNvPr id="39560" name="AutoShape 648">
                <a:extLst>
                  <a:ext uri="{FF2B5EF4-FFF2-40B4-BE49-F238E27FC236}">
                    <a16:creationId xmlns:a16="http://schemas.microsoft.com/office/drawing/2014/main" id="{85A66EF2-15B0-44CF-90DE-FC81CD176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876"/>
                <a:ext cx="136" cy="137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1" name="AutoShape 649">
                <a:extLst>
                  <a:ext uri="{FF2B5EF4-FFF2-40B4-BE49-F238E27FC236}">
                    <a16:creationId xmlns:a16="http://schemas.microsoft.com/office/drawing/2014/main" id="{EDCEAA04-85BF-46B5-BB4B-516074D28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721"/>
                <a:ext cx="136" cy="14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2" name="AutoShape 650">
                <a:extLst>
                  <a:ext uri="{FF2B5EF4-FFF2-40B4-BE49-F238E27FC236}">
                    <a16:creationId xmlns:a16="http://schemas.microsoft.com/office/drawing/2014/main" id="{E776C75D-C2A7-4B27-BECD-E0AB096C3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222" y="2788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3" name="AutoShape 651">
                <a:extLst>
                  <a:ext uri="{FF2B5EF4-FFF2-40B4-BE49-F238E27FC236}">
                    <a16:creationId xmlns:a16="http://schemas.microsoft.com/office/drawing/2014/main" id="{0958B019-FC78-415A-AD89-F59E62B5D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222" y="282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4" name="AutoShape 652">
                <a:extLst>
                  <a:ext uri="{FF2B5EF4-FFF2-40B4-BE49-F238E27FC236}">
                    <a16:creationId xmlns:a16="http://schemas.microsoft.com/office/drawing/2014/main" id="{4BABCE59-738D-4B18-8E95-93B173E5C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2553"/>
                <a:ext cx="136" cy="7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5" name="Line 653">
                <a:extLst>
                  <a:ext uri="{FF2B5EF4-FFF2-40B4-BE49-F238E27FC236}">
                    <a16:creationId xmlns:a16="http://schemas.microsoft.com/office/drawing/2014/main" id="{868037EB-126D-4EAA-A007-6498062551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8" y="2695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66" name="Line 654">
                <a:extLst>
                  <a:ext uri="{FF2B5EF4-FFF2-40B4-BE49-F238E27FC236}">
                    <a16:creationId xmlns:a16="http://schemas.microsoft.com/office/drawing/2014/main" id="{CD95FAA5-DE89-4989-AAC0-F6ADCF931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8" y="2660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67" name="Rectangle 655">
                <a:extLst>
                  <a:ext uri="{FF2B5EF4-FFF2-40B4-BE49-F238E27FC236}">
                    <a16:creationId xmlns:a16="http://schemas.microsoft.com/office/drawing/2014/main" id="{D5C4AB4B-B40D-4CE0-9428-1BFF827C0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4139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8" name="Rectangle 656">
                <a:extLst>
                  <a:ext uri="{FF2B5EF4-FFF2-40B4-BE49-F238E27FC236}">
                    <a16:creationId xmlns:a16="http://schemas.microsoft.com/office/drawing/2014/main" id="{38571C86-7264-427B-8F48-54A109073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92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69" name="Rectangle 657">
                <a:extLst>
                  <a:ext uri="{FF2B5EF4-FFF2-40B4-BE49-F238E27FC236}">
                    <a16:creationId xmlns:a16="http://schemas.microsoft.com/office/drawing/2014/main" id="{FA9F062D-2104-4D0E-9524-195692430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781"/>
                <a:ext cx="136" cy="2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0" name="Rectangle 658">
                <a:extLst>
                  <a:ext uri="{FF2B5EF4-FFF2-40B4-BE49-F238E27FC236}">
                    <a16:creationId xmlns:a16="http://schemas.microsoft.com/office/drawing/2014/main" id="{6FC97F7F-B75C-439F-9289-45771C44C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609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1" name="Rectangle 659">
                <a:extLst>
                  <a:ext uri="{FF2B5EF4-FFF2-40B4-BE49-F238E27FC236}">
                    <a16:creationId xmlns:a16="http://schemas.microsoft.com/office/drawing/2014/main" id="{D9C29D56-9AAA-4201-93C9-59009B20D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260"/>
                <a:ext cx="136" cy="2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2" name="Rectangle 660">
                <a:extLst>
                  <a:ext uri="{FF2B5EF4-FFF2-40B4-BE49-F238E27FC236}">
                    <a16:creationId xmlns:a16="http://schemas.microsoft.com/office/drawing/2014/main" id="{63C9B2A1-4ADC-4121-8808-E6527F299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3038"/>
                <a:ext cx="136" cy="10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73" name="Group 661">
              <a:extLst>
                <a:ext uri="{FF2B5EF4-FFF2-40B4-BE49-F238E27FC236}">
                  <a16:creationId xmlns:a16="http://schemas.microsoft.com/office/drawing/2014/main" id="{C1000653-4EA3-4334-AD11-1514725B14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5" y="2804"/>
              <a:ext cx="33" cy="323"/>
              <a:chOff x="3414" y="2753"/>
              <a:chExt cx="136" cy="1496"/>
            </a:xfrm>
          </p:grpSpPr>
          <p:sp>
            <p:nvSpPr>
              <p:cNvPr id="39574" name="AutoShape 662">
                <a:extLst>
                  <a:ext uri="{FF2B5EF4-FFF2-40B4-BE49-F238E27FC236}">
                    <a16:creationId xmlns:a16="http://schemas.microsoft.com/office/drawing/2014/main" id="{AF9642CF-978C-4464-82C3-6387D3D53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2901"/>
                <a:ext cx="135" cy="137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5" name="AutoShape 663">
                <a:extLst>
                  <a:ext uri="{FF2B5EF4-FFF2-40B4-BE49-F238E27FC236}">
                    <a16:creationId xmlns:a16="http://schemas.microsoft.com/office/drawing/2014/main" id="{98DC1CF0-2518-4AF9-823A-9260861A8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2753"/>
                <a:ext cx="135" cy="6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6" name="Line 664">
                <a:extLst>
                  <a:ext uri="{FF2B5EF4-FFF2-40B4-BE49-F238E27FC236}">
                    <a16:creationId xmlns:a16="http://schemas.microsoft.com/office/drawing/2014/main" id="{A22B7868-C381-43BE-AD16-596866F7DE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8" y="2878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77" name="AutoShape 665">
                <a:extLst>
                  <a:ext uri="{FF2B5EF4-FFF2-40B4-BE49-F238E27FC236}">
                    <a16:creationId xmlns:a16="http://schemas.microsoft.com/office/drawing/2014/main" id="{A095F5B2-215B-412C-84F9-D35E10CF1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054"/>
                <a:ext cx="135" cy="119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78" name="Line 666">
                <a:extLst>
                  <a:ext uri="{FF2B5EF4-FFF2-40B4-BE49-F238E27FC236}">
                    <a16:creationId xmlns:a16="http://schemas.microsoft.com/office/drawing/2014/main" id="{BD57FBBD-8589-4BBC-B501-FDEF7FCB0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8" y="2846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579" name="AutoShape 667">
                <a:extLst>
                  <a:ext uri="{FF2B5EF4-FFF2-40B4-BE49-F238E27FC236}">
                    <a16:creationId xmlns:a16="http://schemas.microsoft.com/office/drawing/2014/main" id="{F86FB4C6-7D21-47DF-BDB3-466D26230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467" y="2955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0" name="AutoShape 668">
                <a:extLst>
                  <a:ext uri="{FF2B5EF4-FFF2-40B4-BE49-F238E27FC236}">
                    <a16:creationId xmlns:a16="http://schemas.microsoft.com/office/drawing/2014/main" id="{84A20D4B-83E8-43EB-BA75-E4B7F7B2B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467" y="2986"/>
                <a:ext cx="32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1" name="Rectangle 669">
                <a:extLst>
                  <a:ext uri="{FF2B5EF4-FFF2-40B4-BE49-F238E27FC236}">
                    <a16:creationId xmlns:a16="http://schemas.microsoft.com/office/drawing/2014/main" id="{8F856605-5C3A-4B2B-ADE9-1A72C8B11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5" y="3070"/>
                <a:ext cx="135" cy="47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2" name="Rectangle 670">
                <a:extLst>
                  <a:ext uri="{FF2B5EF4-FFF2-40B4-BE49-F238E27FC236}">
                    <a16:creationId xmlns:a16="http://schemas.microsoft.com/office/drawing/2014/main" id="{A3E5099D-0C05-48D5-AE04-1CC18863B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115"/>
                <a:ext cx="135" cy="4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3" name="Rectangle 671">
                <a:extLst>
                  <a:ext uri="{FF2B5EF4-FFF2-40B4-BE49-F238E27FC236}">
                    <a16:creationId xmlns:a16="http://schemas.microsoft.com/office/drawing/2014/main" id="{8DD6DDFF-9D74-4DFF-BA32-3EEEE0AF1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219"/>
                <a:ext cx="135" cy="7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4" name="Rectangle 672">
                <a:extLst>
                  <a:ext uri="{FF2B5EF4-FFF2-40B4-BE49-F238E27FC236}">
                    <a16:creationId xmlns:a16="http://schemas.microsoft.com/office/drawing/2014/main" id="{9AA4FE19-BA02-45AA-9661-7DAA8F260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413"/>
                <a:ext cx="135" cy="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5" name="Rectangle 673">
                <a:extLst>
                  <a:ext uri="{FF2B5EF4-FFF2-40B4-BE49-F238E27FC236}">
                    <a16:creationId xmlns:a16="http://schemas.microsoft.com/office/drawing/2014/main" id="{20093F79-AAC0-474A-9050-F6CC2D826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519"/>
                <a:ext cx="135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6" name="Rectangle 674">
                <a:extLst>
                  <a:ext uri="{FF2B5EF4-FFF2-40B4-BE49-F238E27FC236}">
                    <a16:creationId xmlns:a16="http://schemas.microsoft.com/office/drawing/2014/main" id="{20FD8A24-7F91-4851-966F-BDA98224E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650"/>
                <a:ext cx="135" cy="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7" name="Rectangle 675">
                <a:extLst>
                  <a:ext uri="{FF2B5EF4-FFF2-40B4-BE49-F238E27FC236}">
                    <a16:creationId xmlns:a16="http://schemas.microsoft.com/office/drawing/2014/main" id="{09D22096-0D44-4DDD-99E9-708A448E22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773"/>
                <a:ext cx="135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8" name="Rectangle 676">
                <a:extLst>
                  <a:ext uri="{FF2B5EF4-FFF2-40B4-BE49-F238E27FC236}">
                    <a16:creationId xmlns:a16="http://schemas.microsoft.com/office/drawing/2014/main" id="{5650A82A-41BD-4AA6-9149-19805A87D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3980"/>
                <a:ext cx="135" cy="8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89" name="Rectangle 677">
                <a:extLst>
                  <a:ext uri="{FF2B5EF4-FFF2-40B4-BE49-F238E27FC236}">
                    <a16:creationId xmlns:a16="http://schemas.microsoft.com/office/drawing/2014/main" id="{5058F793-B50E-40E2-BF5B-23294794C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4174"/>
                <a:ext cx="135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590" name="Group 678">
              <a:extLst>
                <a:ext uri="{FF2B5EF4-FFF2-40B4-BE49-F238E27FC236}">
                  <a16:creationId xmlns:a16="http://schemas.microsoft.com/office/drawing/2014/main" id="{82AD908D-2589-469E-96BC-CF044A63AF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6" y="2819"/>
              <a:ext cx="33" cy="308"/>
              <a:chOff x="3654" y="2825"/>
              <a:chExt cx="136" cy="1424"/>
            </a:xfrm>
          </p:grpSpPr>
          <p:sp>
            <p:nvSpPr>
              <p:cNvPr id="39591" name="AutoShape 679">
                <a:extLst>
                  <a:ext uri="{FF2B5EF4-FFF2-40B4-BE49-F238E27FC236}">
                    <a16:creationId xmlns:a16="http://schemas.microsoft.com/office/drawing/2014/main" id="{0A739428-2855-4522-A75C-7BAA95EAF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433"/>
                <a:ext cx="136" cy="81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2" name="AutoShape 680">
                <a:extLst>
                  <a:ext uri="{FF2B5EF4-FFF2-40B4-BE49-F238E27FC236}">
                    <a16:creationId xmlns:a16="http://schemas.microsoft.com/office/drawing/2014/main" id="{730AB57F-2FD9-4A72-A85D-9DB350E23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2825"/>
                <a:ext cx="136" cy="6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3" name="AutoShape 681">
                <a:extLst>
                  <a:ext uri="{FF2B5EF4-FFF2-40B4-BE49-F238E27FC236}">
                    <a16:creationId xmlns:a16="http://schemas.microsoft.com/office/drawing/2014/main" id="{FA99997E-9591-4CC0-8EF4-47206AA87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703" y="334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4" name="AutoShape 682">
                <a:extLst>
                  <a:ext uri="{FF2B5EF4-FFF2-40B4-BE49-F238E27FC236}">
                    <a16:creationId xmlns:a16="http://schemas.microsoft.com/office/drawing/2014/main" id="{C934600E-9DBA-4075-A335-4846D0AFA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703" y="3379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5" name="Rectangle 683">
                <a:extLst>
                  <a:ext uri="{FF2B5EF4-FFF2-40B4-BE49-F238E27FC236}">
                    <a16:creationId xmlns:a16="http://schemas.microsoft.com/office/drawing/2014/main" id="{F3798075-10D6-4CD0-8B40-6338C0E03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2942"/>
                <a:ext cx="136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6" name="Rectangle 684">
                <a:extLst>
                  <a:ext uri="{FF2B5EF4-FFF2-40B4-BE49-F238E27FC236}">
                    <a16:creationId xmlns:a16="http://schemas.microsoft.com/office/drawing/2014/main" id="{DFB78306-5F34-4EC9-9DCB-904FBFFAD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102"/>
                <a:ext cx="136" cy="13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7" name="Rectangle 685">
                <a:extLst>
                  <a:ext uri="{FF2B5EF4-FFF2-40B4-BE49-F238E27FC236}">
                    <a16:creationId xmlns:a16="http://schemas.microsoft.com/office/drawing/2014/main" id="{8D2BC744-1044-45B5-84E3-89261192B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464"/>
                <a:ext cx="136" cy="134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8" name="Rectangle 686">
                <a:extLst>
                  <a:ext uri="{FF2B5EF4-FFF2-40B4-BE49-F238E27FC236}">
                    <a16:creationId xmlns:a16="http://schemas.microsoft.com/office/drawing/2014/main" id="{8B7F6838-CD5A-4D2C-BD4D-A9B368AC1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644"/>
                <a:ext cx="136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99" name="Rectangle 687">
                <a:extLst>
                  <a:ext uri="{FF2B5EF4-FFF2-40B4-BE49-F238E27FC236}">
                    <a16:creationId xmlns:a16="http://schemas.microsoft.com/office/drawing/2014/main" id="{8888D7E7-F40B-4487-80B0-2663E3394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760"/>
                <a:ext cx="136" cy="9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0" name="Rectangle 688">
                <a:extLst>
                  <a:ext uri="{FF2B5EF4-FFF2-40B4-BE49-F238E27FC236}">
                    <a16:creationId xmlns:a16="http://schemas.microsoft.com/office/drawing/2014/main" id="{EEC78158-BD56-4CA2-BCBF-F27C296B6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995"/>
                <a:ext cx="136" cy="10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01" name="Group 689">
              <a:extLst>
                <a:ext uri="{FF2B5EF4-FFF2-40B4-BE49-F238E27FC236}">
                  <a16:creationId xmlns:a16="http://schemas.microsoft.com/office/drawing/2014/main" id="{6EBFE665-EF6F-419D-A1EC-9A77BD7D75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6" y="2836"/>
              <a:ext cx="33" cy="291"/>
              <a:chOff x="3895" y="2902"/>
              <a:chExt cx="136" cy="1347"/>
            </a:xfrm>
          </p:grpSpPr>
          <p:sp>
            <p:nvSpPr>
              <p:cNvPr id="39602" name="AutoShape 690">
                <a:extLst>
                  <a:ext uri="{FF2B5EF4-FFF2-40B4-BE49-F238E27FC236}">
                    <a16:creationId xmlns:a16="http://schemas.microsoft.com/office/drawing/2014/main" id="{9B7190AB-BA71-489E-8F00-1A1A76242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348"/>
                <a:ext cx="136" cy="90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3" name="AutoShape 691">
                <a:extLst>
                  <a:ext uri="{FF2B5EF4-FFF2-40B4-BE49-F238E27FC236}">
                    <a16:creationId xmlns:a16="http://schemas.microsoft.com/office/drawing/2014/main" id="{BDE8E9A8-B208-4421-B328-7E01195DE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2902"/>
                <a:ext cx="136" cy="43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4" name="AutoShape 692">
                <a:extLst>
                  <a:ext uri="{FF2B5EF4-FFF2-40B4-BE49-F238E27FC236}">
                    <a16:creationId xmlns:a16="http://schemas.microsoft.com/office/drawing/2014/main" id="{E6A9ADB3-2337-4511-82CD-7758CC4CC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3944" y="325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5" name="AutoShape 693">
                <a:extLst>
                  <a:ext uri="{FF2B5EF4-FFF2-40B4-BE49-F238E27FC236}">
                    <a16:creationId xmlns:a16="http://schemas.microsoft.com/office/drawing/2014/main" id="{F146F75F-3AAB-4D4D-A1EA-3379A9187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944" y="3293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6" name="Rectangle 694">
                <a:extLst>
                  <a:ext uri="{FF2B5EF4-FFF2-40B4-BE49-F238E27FC236}">
                    <a16:creationId xmlns:a16="http://schemas.microsoft.com/office/drawing/2014/main" id="{02FFA8FF-E6D6-44BC-A2CD-F8337682E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068"/>
                <a:ext cx="136" cy="11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7" name="Rectangle 695">
                <a:extLst>
                  <a:ext uri="{FF2B5EF4-FFF2-40B4-BE49-F238E27FC236}">
                    <a16:creationId xmlns:a16="http://schemas.microsoft.com/office/drawing/2014/main" id="{AF78C466-0D7C-4383-A8B5-8FA7BABAF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465"/>
                <a:ext cx="136" cy="7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8" name="Rectangle 696">
                <a:extLst>
                  <a:ext uri="{FF2B5EF4-FFF2-40B4-BE49-F238E27FC236}">
                    <a16:creationId xmlns:a16="http://schemas.microsoft.com/office/drawing/2014/main" id="{BFA403BF-C71C-4CBD-9813-DB8417247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601"/>
                <a:ext cx="136" cy="1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09" name="Rectangle 697">
                <a:extLst>
                  <a:ext uri="{FF2B5EF4-FFF2-40B4-BE49-F238E27FC236}">
                    <a16:creationId xmlns:a16="http://schemas.microsoft.com/office/drawing/2014/main" id="{B23B1478-49C8-4FE1-8AEC-92817F8E2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765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0" name="Rectangle 698">
                <a:extLst>
                  <a:ext uri="{FF2B5EF4-FFF2-40B4-BE49-F238E27FC236}">
                    <a16:creationId xmlns:a16="http://schemas.microsoft.com/office/drawing/2014/main" id="{465F2F8C-C277-4BD1-9108-2516C467D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" y="3985"/>
                <a:ext cx="136" cy="12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11" name="Group 699">
              <a:extLst>
                <a:ext uri="{FF2B5EF4-FFF2-40B4-BE49-F238E27FC236}">
                  <a16:creationId xmlns:a16="http://schemas.microsoft.com/office/drawing/2014/main" id="{BB4CADBF-2EFC-4106-AC5D-CE4F39C624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7" y="2855"/>
              <a:ext cx="33" cy="272"/>
              <a:chOff x="4136" y="2989"/>
              <a:chExt cx="136" cy="1260"/>
            </a:xfrm>
          </p:grpSpPr>
          <p:sp>
            <p:nvSpPr>
              <p:cNvPr id="39612" name="AutoShape 700">
                <a:extLst>
                  <a:ext uri="{FF2B5EF4-FFF2-40B4-BE49-F238E27FC236}">
                    <a16:creationId xmlns:a16="http://schemas.microsoft.com/office/drawing/2014/main" id="{A66EBA88-1835-4669-9D9F-704CA47F1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2989"/>
                <a:ext cx="136" cy="34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3" name="AutoShape 701">
                <a:extLst>
                  <a:ext uri="{FF2B5EF4-FFF2-40B4-BE49-F238E27FC236}">
                    <a16:creationId xmlns:a16="http://schemas.microsoft.com/office/drawing/2014/main" id="{06FE3CAF-A5AE-4F44-B3F6-004CAA67E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336"/>
                <a:ext cx="136" cy="91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4" name="AutoShape 702">
                <a:extLst>
                  <a:ext uri="{FF2B5EF4-FFF2-40B4-BE49-F238E27FC236}">
                    <a16:creationId xmlns:a16="http://schemas.microsoft.com/office/drawing/2014/main" id="{29AA4732-DD70-4DFF-9A1E-9E1AB9206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185" y="3248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5" name="AutoShape 703">
                <a:extLst>
                  <a:ext uri="{FF2B5EF4-FFF2-40B4-BE49-F238E27FC236}">
                    <a16:creationId xmlns:a16="http://schemas.microsoft.com/office/drawing/2014/main" id="{500125DC-4D3A-47DC-8774-4DE15C0F6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185" y="3284"/>
                <a:ext cx="37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6" name="Rectangle 704">
                <a:extLst>
                  <a:ext uri="{FF2B5EF4-FFF2-40B4-BE49-F238E27FC236}">
                    <a16:creationId xmlns:a16="http://schemas.microsoft.com/office/drawing/2014/main" id="{03ED256A-B138-411C-9E13-03E90D8BC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050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7" name="Rectangle 705">
                <a:extLst>
                  <a:ext uri="{FF2B5EF4-FFF2-40B4-BE49-F238E27FC236}">
                    <a16:creationId xmlns:a16="http://schemas.microsoft.com/office/drawing/2014/main" id="{C7B088E7-F143-40E0-AEB0-E65E93560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495"/>
                <a:ext cx="136" cy="8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8" name="Rectangle 706">
                <a:extLst>
                  <a:ext uri="{FF2B5EF4-FFF2-40B4-BE49-F238E27FC236}">
                    <a16:creationId xmlns:a16="http://schemas.microsoft.com/office/drawing/2014/main" id="{F03F8EF7-523E-4F4B-8C40-68319935B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616"/>
                <a:ext cx="136" cy="1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19" name="Rectangle 707">
                <a:extLst>
                  <a:ext uri="{FF2B5EF4-FFF2-40B4-BE49-F238E27FC236}">
                    <a16:creationId xmlns:a16="http://schemas.microsoft.com/office/drawing/2014/main" id="{6DE6A0D6-2B72-4FD4-91CA-76FAB055B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821"/>
                <a:ext cx="136" cy="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0" name="Rectangle 708">
                <a:extLst>
                  <a:ext uri="{FF2B5EF4-FFF2-40B4-BE49-F238E27FC236}">
                    <a16:creationId xmlns:a16="http://schemas.microsoft.com/office/drawing/2014/main" id="{67B6EE27-3C45-4526-B2B9-ED05E7035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935"/>
                <a:ext cx="136" cy="1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21" name="Group 709">
              <a:extLst>
                <a:ext uri="{FF2B5EF4-FFF2-40B4-BE49-F238E27FC236}">
                  <a16:creationId xmlns:a16="http://schemas.microsoft.com/office/drawing/2014/main" id="{2C34C819-B992-488C-AF44-F1F74D711D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8" y="2886"/>
              <a:ext cx="33" cy="241"/>
              <a:chOff x="4376" y="3134"/>
              <a:chExt cx="136" cy="1115"/>
            </a:xfrm>
          </p:grpSpPr>
          <p:sp>
            <p:nvSpPr>
              <p:cNvPr id="39622" name="AutoShape 710">
                <a:extLst>
                  <a:ext uri="{FF2B5EF4-FFF2-40B4-BE49-F238E27FC236}">
                    <a16:creationId xmlns:a16="http://schemas.microsoft.com/office/drawing/2014/main" id="{4DF7EDEF-8125-486D-9DF4-F58AD05CC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889"/>
                <a:ext cx="136" cy="36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3" name="AutoShape 711">
                <a:extLst>
                  <a:ext uri="{FF2B5EF4-FFF2-40B4-BE49-F238E27FC236}">
                    <a16:creationId xmlns:a16="http://schemas.microsoft.com/office/drawing/2014/main" id="{AC584A91-425E-48ED-8F68-EB874373F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134"/>
                <a:ext cx="136" cy="471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4" name="AutoShape 712">
                <a:extLst>
                  <a:ext uri="{FF2B5EF4-FFF2-40B4-BE49-F238E27FC236}">
                    <a16:creationId xmlns:a16="http://schemas.microsoft.com/office/drawing/2014/main" id="{DA357792-B8F7-4E40-A815-A640BD3DD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425" y="3554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5" name="AutoShape 713">
                <a:extLst>
                  <a:ext uri="{FF2B5EF4-FFF2-40B4-BE49-F238E27FC236}">
                    <a16:creationId xmlns:a16="http://schemas.microsoft.com/office/drawing/2014/main" id="{F4F4FBE5-ADD6-469C-8E52-BFDD37161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425" y="3591"/>
                <a:ext cx="38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6" name="Rectangle 714">
                <a:extLst>
                  <a:ext uri="{FF2B5EF4-FFF2-40B4-BE49-F238E27FC236}">
                    <a16:creationId xmlns:a16="http://schemas.microsoft.com/office/drawing/2014/main" id="{02B2A8A7-347C-4484-B063-033459A3B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523"/>
                <a:ext cx="136" cy="80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7" name="Rectangle 715">
                <a:extLst>
                  <a:ext uri="{FF2B5EF4-FFF2-40B4-BE49-F238E27FC236}">
                    <a16:creationId xmlns:a16="http://schemas.microsoft.com/office/drawing/2014/main" id="{29A957E5-8643-4787-BEC3-F58D6E98D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316"/>
                <a:ext cx="136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8" name="Rectangle 716">
                <a:extLst>
                  <a:ext uri="{FF2B5EF4-FFF2-40B4-BE49-F238E27FC236}">
                    <a16:creationId xmlns:a16="http://schemas.microsoft.com/office/drawing/2014/main" id="{4F16F0DC-F495-4480-B7B9-1D35CED33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719"/>
                <a:ext cx="136" cy="428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29" name="Rectangle 717">
                <a:extLst>
                  <a:ext uri="{FF2B5EF4-FFF2-40B4-BE49-F238E27FC236}">
                    <a16:creationId xmlns:a16="http://schemas.microsoft.com/office/drawing/2014/main" id="{86FF601A-0227-402B-976F-D26CB17BC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680"/>
                <a:ext cx="136" cy="79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0" name="Rectangle 718">
                <a:extLst>
                  <a:ext uri="{FF2B5EF4-FFF2-40B4-BE49-F238E27FC236}">
                    <a16:creationId xmlns:a16="http://schemas.microsoft.com/office/drawing/2014/main" id="{7FFF5742-9160-402A-B0C7-BA7C525D0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6" y="3937"/>
                <a:ext cx="136" cy="9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31" name="Group 719">
              <a:extLst>
                <a:ext uri="{FF2B5EF4-FFF2-40B4-BE49-F238E27FC236}">
                  <a16:creationId xmlns:a16="http://schemas.microsoft.com/office/drawing/2014/main" id="{B5E4F8DE-93E2-4873-9F64-F79A9770FB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8" y="2907"/>
              <a:ext cx="33" cy="220"/>
              <a:chOff x="4617" y="3229"/>
              <a:chExt cx="136" cy="1018"/>
            </a:xfrm>
          </p:grpSpPr>
          <p:sp>
            <p:nvSpPr>
              <p:cNvPr id="39632" name="AutoShape 720">
                <a:extLst>
                  <a:ext uri="{FF2B5EF4-FFF2-40B4-BE49-F238E27FC236}">
                    <a16:creationId xmlns:a16="http://schemas.microsoft.com/office/drawing/2014/main" id="{F2E1A5A2-1424-49DE-9D3F-25A946B7C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229"/>
                <a:ext cx="136" cy="45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3" name="AutoShape 721">
                <a:extLst>
                  <a:ext uri="{FF2B5EF4-FFF2-40B4-BE49-F238E27FC236}">
                    <a16:creationId xmlns:a16="http://schemas.microsoft.com/office/drawing/2014/main" id="{9E1291FD-6E2D-4AC1-AADA-4F27957B0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692"/>
                <a:ext cx="136" cy="55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4" name="AutoShape 722">
                <a:extLst>
                  <a:ext uri="{FF2B5EF4-FFF2-40B4-BE49-F238E27FC236}">
                    <a16:creationId xmlns:a16="http://schemas.microsoft.com/office/drawing/2014/main" id="{AEDB9728-EAC5-4806-AD03-91C398AA6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667" y="3606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5" name="AutoShape 723">
                <a:extLst>
                  <a:ext uri="{FF2B5EF4-FFF2-40B4-BE49-F238E27FC236}">
                    <a16:creationId xmlns:a16="http://schemas.microsoft.com/office/drawing/2014/main" id="{930C3DC8-25E0-47BC-A96B-B850AEA23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667" y="3640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6" name="Rectangle 724">
                <a:extLst>
                  <a:ext uri="{FF2B5EF4-FFF2-40B4-BE49-F238E27FC236}">
                    <a16:creationId xmlns:a16="http://schemas.microsoft.com/office/drawing/2014/main" id="{3B43E4F4-0E96-430C-B5BA-7C7E6E093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362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7" name="Rectangle 725">
                <a:extLst>
                  <a:ext uri="{FF2B5EF4-FFF2-40B4-BE49-F238E27FC236}">
                    <a16:creationId xmlns:a16="http://schemas.microsoft.com/office/drawing/2014/main" id="{6BD7D54A-B1C4-4EF3-9F3A-B953300D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3872"/>
                <a:ext cx="136" cy="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38" name="Rectangle 726">
                <a:extLst>
                  <a:ext uri="{FF2B5EF4-FFF2-40B4-BE49-F238E27FC236}">
                    <a16:creationId xmlns:a16="http://schemas.microsoft.com/office/drawing/2014/main" id="{2F1B9A21-C4D7-4E1E-9F98-7DCA4C4BE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4061"/>
                <a:ext cx="136" cy="8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39" name="Group 727">
              <a:extLst>
                <a:ext uri="{FF2B5EF4-FFF2-40B4-BE49-F238E27FC236}">
                  <a16:creationId xmlns:a16="http://schemas.microsoft.com/office/drawing/2014/main" id="{3620E545-FF27-489D-9E55-FAD44864D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9" y="2960"/>
              <a:ext cx="33" cy="167"/>
              <a:chOff x="4858" y="3478"/>
              <a:chExt cx="136" cy="770"/>
            </a:xfrm>
          </p:grpSpPr>
          <p:sp>
            <p:nvSpPr>
              <p:cNvPr id="39640" name="AutoShape 728">
                <a:extLst>
                  <a:ext uri="{FF2B5EF4-FFF2-40B4-BE49-F238E27FC236}">
                    <a16:creationId xmlns:a16="http://schemas.microsoft.com/office/drawing/2014/main" id="{04997B8D-C04C-4953-8BE3-55B66AAB5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623"/>
                <a:ext cx="136" cy="141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1" name="AutoShape 729">
                <a:extLst>
                  <a:ext uri="{FF2B5EF4-FFF2-40B4-BE49-F238E27FC236}">
                    <a16:creationId xmlns:a16="http://schemas.microsoft.com/office/drawing/2014/main" id="{DBDC6EC3-86D1-4A73-90F3-7E03D6B77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758"/>
                <a:ext cx="136" cy="490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2" name="AutoShape 730">
                <a:extLst>
                  <a:ext uri="{FF2B5EF4-FFF2-40B4-BE49-F238E27FC236}">
                    <a16:creationId xmlns:a16="http://schemas.microsoft.com/office/drawing/2014/main" id="{3E1D831E-BAEE-4ED0-B333-F3DE8165F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4908" y="3675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3" name="AutoShape 731">
                <a:extLst>
                  <a:ext uri="{FF2B5EF4-FFF2-40B4-BE49-F238E27FC236}">
                    <a16:creationId xmlns:a16="http://schemas.microsoft.com/office/drawing/2014/main" id="{43A30A0B-86E7-429B-AA5B-5C7249909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908" y="3709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4" name="AutoShape 732">
                <a:extLst>
                  <a:ext uri="{FF2B5EF4-FFF2-40B4-BE49-F238E27FC236}">
                    <a16:creationId xmlns:a16="http://schemas.microsoft.com/office/drawing/2014/main" id="{FB07854E-DF3E-443D-8361-D640E11EA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478"/>
                <a:ext cx="136" cy="6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5" name="Line 733">
                <a:extLst>
                  <a:ext uri="{FF2B5EF4-FFF2-40B4-BE49-F238E27FC236}">
                    <a16:creationId xmlns:a16="http://schemas.microsoft.com/office/drawing/2014/main" id="{D224AF4C-1692-4A08-9FA5-9F303D827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597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646" name="Line 734">
                <a:extLst>
                  <a:ext uri="{FF2B5EF4-FFF2-40B4-BE49-F238E27FC236}">
                    <a16:creationId xmlns:a16="http://schemas.microsoft.com/office/drawing/2014/main" id="{E108ACDC-E759-41C9-846A-7DC44423D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572"/>
                <a:ext cx="106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647" name="Rectangle 735">
                <a:extLst>
                  <a:ext uri="{FF2B5EF4-FFF2-40B4-BE49-F238E27FC236}">
                    <a16:creationId xmlns:a16="http://schemas.microsoft.com/office/drawing/2014/main" id="{85E83822-3BB6-49B5-9DD5-2C5B0A022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3842"/>
                <a:ext cx="136" cy="15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48" name="Rectangle 736">
                <a:extLst>
                  <a:ext uri="{FF2B5EF4-FFF2-40B4-BE49-F238E27FC236}">
                    <a16:creationId xmlns:a16="http://schemas.microsoft.com/office/drawing/2014/main" id="{B4612F95-FA88-46FB-A5C6-FC34DAFF2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4125"/>
                <a:ext cx="136" cy="3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649" name="Group 737">
              <a:extLst>
                <a:ext uri="{FF2B5EF4-FFF2-40B4-BE49-F238E27FC236}">
                  <a16:creationId xmlns:a16="http://schemas.microsoft.com/office/drawing/2014/main" id="{80B4E7B6-5CF8-46A3-9642-A547494AC9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" y="2951"/>
              <a:ext cx="33" cy="176"/>
              <a:chOff x="5098" y="3433"/>
              <a:chExt cx="136" cy="816"/>
            </a:xfrm>
          </p:grpSpPr>
          <p:sp>
            <p:nvSpPr>
              <p:cNvPr id="39650" name="AutoShape 738">
                <a:extLst>
                  <a:ext uri="{FF2B5EF4-FFF2-40B4-BE49-F238E27FC236}">
                    <a16:creationId xmlns:a16="http://schemas.microsoft.com/office/drawing/2014/main" id="{24EDA44F-BB32-4942-9794-62F405329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3580"/>
                <a:ext cx="135" cy="135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1" name="AutoShape 739">
                <a:extLst>
                  <a:ext uri="{FF2B5EF4-FFF2-40B4-BE49-F238E27FC236}">
                    <a16:creationId xmlns:a16="http://schemas.microsoft.com/office/drawing/2014/main" id="{565E95D8-7CBA-42AC-B633-CF2AC930E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433"/>
                <a:ext cx="135" cy="6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66"/>
                  </a:gs>
                  <a:gs pos="50000">
                    <a:srgbClr val="666699"/>
                  </a:gs>
                  <a:gs pos="100000">
                    <a:srgbClr val="00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2" name="Line 740">
                <a:extLst>
                  <a:ext uri="{FF2B5EF4-FFF2-40B4-BE49-F238E27FC236}">
                    <a16:creationId xmlns:a16="http://schemas.microsoft.com/office/drawing/2014/main" id="{BA71F1B1-0ADB-4652-9104-9457B64AD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3553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653" name="Line 741">
                <a:extLst>
                  <a:ext uri="{FF2B5EF4-FFF2-40B4-BE49-F238E27FC236}">
                    <a16:creationId xmlns:a16="http://schemas.microsoft.com/office/drawing/2014/main" id="{820FD752-10B4-41D9-8382-2B4392E3E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3524"/>
                <a:ext cx="105" cy="0"/>
              </a:xfrm>
              <a:prstGeom prst="line">
                <a:avLst/>
              </a:prstGeom>
              <a:noFill/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654" name="AutoShape 742">
                <a:extLst>
                  <a:ext uri="{FF2B5EF4-FFF2-40B4-BE49-F238E27FC236}">
                    <a16:creationId xmlns:a16="http://schemas.microsoft.com/office/drawing/2014/main" id="{3B03CB84-4088-4A6D-B180-76FD4B785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715"/>
                <a:ext cx="135" cy="53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5" name="AutoShape 743">
                <a:extLst>
                  <a:ext uri="{FF2B5EF4-FFF2-40B4-BE49-F238E27FC236}">
                    <a16:creationId xmlns:a16="http://schemas.microsoft.com/office/drawing/2014/main" id="{206863FF-A868-4E16-9F6D-B358B3966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149" y="3632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6" name="AutoShape 744">
                <a:extLst>
                  <a:ext uri="{FF2B5EF4-FFF2-40B4-BE49-F238E27FC236}">
                    <a16:creationId xmlns:a16="http://schemas.microsoft.com/office/drawing/2014/main" id="{E1C76D04-529C-4E0D-8CB2-F30D31E59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149" y="3666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7" name="Rectangle 745">
                <a:extLst>
                  <a:ext uri="{FF2B5EF4-FFF2-40B4-BE49-F238E27FC236}">
                    <a16:creationId xmlns:a16="http://schemas.microsoft.com/office/drawing/2014/main" id="{1F349326-BADE-4DB0-AC3B-634AC5A68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9" y="3884"/>
                <a:ext cx="135" cy="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8" name="Rectangle 746">
                <a:extLst>
                  <a:ext uri="{FF2B5EF4-FFF2-40B4-BE49-F238E27FC236}">
                    <a16:creationId xmlns:a16="http://schemas.microsoft.com/office/drawing/2014/main" id="{7ECA314C-4E22-4942-BAA0-9C6D8CAB8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3935"/>
                <a:ext cx="135" cy="3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59" name="Rectangle 747">
                <a:extLst>
                  <a:ext uri="{FF2B5EF4-FFF2-40B4-BE49-F238E27FC236}">
                    <a16:creationId xmlns:a16="http://schemas.microsoft.com/office/drawing/2014/main" id="{B2273EB7-63AC-4145-96A6-0244ED1E7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" y="4088"/>
                <a:ext cx="135" cy="2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8916" name="Rectangle 4">
            <a:extLst>
              <a:ext uri="{FF2B5EF4-FFF2-40B4-BE49-F238E27FC236}">
                <a16:creationId xmlns:a16="http://schemas.microsoft.com/office/drawing/2014/main" id="{55082183-B52E-404B-87F8-8AFEA5770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>
            <a:extLst>
              <a:ext uri="{FF2B5EF4-FFF2-40B4-BE49-F238E27FC236}">
                <a16:creationId xmlns:a16="http://schemas.microsoft.com/office/drawing/2014/main" id="{9F1FA07D-7A0C-4C56-A747-11EE75BB4D7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8625" y="2840038"/>
            <a:ext cx="107950" cy="3278187"/>
            <a:chOff x="45" y="119"/>
            <a:chExt cx="136" cy="4130"/>
          </a:xfrm>
        </p:grpSpPr>
        <p:sp>
          <p:nvSpPr>
            <p:cNvPr id="39939" name="AutoShape 3">
              <a:extLst>
                <a:ext uri="{FF2B5EF4-FFF2-40B4-BE49-F238E27FC236}">
                  <a16:creationId xmlns:a16="http://schemas.microsoft.com/office/drawing/2014/main" id="{47715E91-DEF9-445F-BEFB-BBAA646D8D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0" name="Rectangle 4">
              <a:extLst>
                <a:ext uri="{FF2B5EF4-FFF2-40B4-BE49-F238E27FC236}">
                  <a16:creationId xmlns:a16="http://schemas.microsoft.com/office/drawing/2014/main" id="{4167FD86-6FAD-4997-93A9-132BD893B6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1" name="Rectangle 5">
              <a:extLst>
                <a:ext uri="{FF2B5EF4-FFF2-40B4-BE49-F238E27FC236}">
                  <a16:creationId xmlns:a16="http://schemas.microsoft.com/office/drawing/2014/main" id="{A4D02D28-1A4D-4A03-A014-B859C2D487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2" name="Rectangle 6">
              <a:extLst>
                <a:ext uri="{FF2B5EF4-FFF2-40B4-BE49-F238E27FC236}">
                  <a16:creationId xmlns:a16="http://schemas.microsoft.com/office/drawing/2014/main" id="{2484AD9A-FDE1-403B-85DC-A8BD3D6FEC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3" name="Rectangle 7">
              <a:extLst>
                <a:ext uri="{FF2B5EF4-FFF2-40B4-BE49-F238E27FC236}">
                  <a16:creationId xmlns:a16="http://schemas.microsoft.com/office/drawing/2014/main" id="{02734B9C-E613-4115-979D-AECF6594AA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4" name="Rectangle 8">
              <a:extLst>
                <a:ext uri="{FF2B5EF4-FFF2-40B4-BE49-F238E27FC236}">
                  <a16:creationId xmlns:a16="http://schemas.microsoft.com/office/drawing/2014/main" id="{34B7675A-B8F1-448D-96A8-888450BA1A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5" name="Rectangle 9">
              <a:extLst>
                <a:ext uri="{FF2B5EF4-FFF2-40B4-BE49-F238E27FC236}">
                  <a16:creationId xmlns:a16="http://schemas.microsoft.com/office/drawing/2014/main" id="{41C84261-62F1-4B84-946A-5D8209561A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6" name="Rectangle 10">
              <a:extLst>
                <a:ext uri="{FF2B5EF4-FFF2-40B4-BE49-F238E27FC236}">
                  <a16:creationId xmlns:a16="http://schemas.microsoft.com/office/drawing/2014/main" id="{19181F65-1BD9-4884-941F-11EA96F998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7" name="Rectangle 11">
              <a:extLst>
                <a:ext uri="{FF2B5EF4-FFF2-40B4-BE49-F238E27FC236}">
                  <a16:creationId xmlns:a16="http://schemas.microsoft.com/office/drawing/2014/main" id="{87B2219D-11BF-4356-A8F1-653C0880A3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8" name="Rectangle 12">
              <a:extLst>
                <a:ext uri="{FF2B5EF4-FFF2-40B4-BE49-F238E27FC236}">
                  <a16:creationId xmlns:a16="http://schemas.microsoft.com/office/drawing/2014/main" id="{8C9FD0EC-F2EC-4A63-9A69-71E1ED3A49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9" name="Rectangle 13">
              <a:extLst>
                <a:ext uri="{FF2B5EF4-FFF2-40B4-BE49-F238E27FC236}">
                  <a16:creationId xmlns:a16="http://schemas.microsoft.com/office/drawing/2014/main" id="{DC3D5800-6D1E-4297-8B46-2C2E328D4B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0" name="Rectangle 14">
              <a:extLst>
                <a:ext uri="{FF2B5EF4-FFF2-40B4-BE49-F238E27FC236}">
                  <a16:creationId xmlns:a16="http://schemas.microsoft.com/office/drawing/2014/main" id="{4C299522-AC53-45AB-9ADF-7748E629EE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1" name="AutoShape 15">
              <a:extLst>
                <a:ext uri="{FF2B5EF4-FFF2-40B4-BE49-F238E27FC236}">
                  <a16:creationId xmlns:a16="http://schemas.microsoft.com/office/drawing/2014/main" id="{C0740CA9-9204-4B38-9FAE-FC57BB623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2" name="Rectangle 16">
              <a:extLst>
                <a:ext uri="{FF2B5EF4-FFF2-40B4-BE49-F238E27FC236}">
                  <a16:creationId xmlns:a16="http://schemas.microsoft.com/office/drawing/2014/main" id="{E3518529-DB29-487A-8A4C-7E4AEE2EB2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3" name="Rectangle 17">
              <a:extLst>
                <a:ext uri="{FF2B5EF4-FFF2-40B4-BE49-F238E27FC236}">
                  <a16:creationId xmlns:a16="http://schemas.microsoft.com/office/drawing/2014/main" id="{71C4EF44-D203-4023-87BA-D11C85FA17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4" name="Rectangle 18">
              <a:extLst>
                <a:ext uri="{FF2B5EF4-FFF2-40B4-BE49-F238E27FC236}">
                  <a16:creationId xmlns:a16="http://schemas.microsoft.com/office/drawing/2014/main" id="{DD5A26AB-E6E2-4946-AB44-0C1219E31C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5" name="Rectangle 19">
              <a:extLst>
                <a:ext uri="{FF2B5EF4-FFF2-40B4-BE49-F238E27FC236}">
                  <a16:creationId xmlns:a16="http://schemas.microsoft.com/office/drawing/2014/main" id="{2269A48F-E090-44C4-9848-792A515503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6" name="Rectangle 20">
              <a:extLst>
                <a:ext uri="{FF2B5EF4-FFF2-40B4-BE49-F238E27FC236}">
                  <a16:creationId xmlns:a16="http://schemas.microsoft.com/office/drawing/2014/main" id="{4F2738AA-DD9E-470D-B045-328C3C7808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7" name="Rectangle 21">
              <a:extLst>
                <a:ext uri="{FF2B5EF4-FFF2-40B4-BE49-F238E27FC236}">
                  <a16:creationId xmlns:a16="http://schemas.microsoft.com/office/drawing/2014/main" id="{82ECCA48-C1CA-41D7-A5DC-FCAD28E1FE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8" name="Rectangle 22">
              <a:extLst>
                <a:ext uri="{FF2B5EF4-FFF2-40B4-BE49-F238E27FC236}">
                  <a16:creationId xmlns:a16="http://schemas.microsoft.com/office/drawing/2014/main" id="{1359F320-0B11-40E7-BCC6-ECCD899CF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9" name="Rectangle 23">
              <a:extLst>
                <a:ext uri="{FF2B5EF4-FFF2-40B4-BE49-F238E27FC236}">
                  <a16:creationId xmlns:a16="http://schemas.microsoft.com/office/drawing/2014/main" id="{2D1FF2B4-52FF-48C4-B019-E69FB87536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0" name="Rectangle 24">
              <a:extLst>
                <a:ext uri="{FF2B5EF4-FFF2-40B4-BE49-F238E27FC236}">
                  <a16:creationId xmlns:a16="http://schemas.microsoft.com/office/drawing/2014/main" id="{387C2B61-C968-4EFE-A123-9A248B950A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1" name="AutoShape 25">
              <a:extLst>
                <a:ext uri="{FF2B5EF4-FFF2-40B4-BE49-F238E27FC236}">
                  <a16:creationId xmlns:a16="http://schemas.microsoft.com/office/drawing/2014/main" id="{19AEC5B0-EF7D-4307-B5DB-FFB2C3D170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2" name="AutoShape 26">
              <a:extLst>
                <a:ext uri="{FF2B5EF4-FFF2-40B4-BE49-F238E27FC236}">
                  <a16:creationId xmlns:a16="http://schemas.microsoft.com/office/drawing/2014/main" id="{3B54F8CA-ACB0-4F6A-A8FB-D0C91C7022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63" name="Group 27">
            <a:extLst>
              <a:ext uri="{FF2B5EF4-FFF2-40B4-BE49-F238E27FC236}">
                <a16:creationId xmlns:a16="http://schemas.microsoft.com/office/drawing/2014/main" id="{DB94C3F1-FBA3-4538-B1B7-7CF262BAA3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9625" y="3019425"/>
            <a:ext cx="107950" cy="3098800"/>
            <a:chOff x="285" y="345"/>
            <a:chExt cx="136" cy="3904"/>
          </a:xfrm>
        </p:grpSpPr>
        <p:sp>
          <p:nvSpPr>
            <p:cNvPr id="39964" name="AutoShape 28">
              <a:extLst>
                <a:ext uri="{FF2B5EF4-FFF2-40B4-BE49-F238E27FC236}">
                  <a16:creationId xmlns:a16="http://schemas.microsoft.com/office/drawing/2014/main" id="{B38D2146-B16B-4191-832A-D66C09FAA8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5" name="Rectangle 29">
              <a:extLst>
                <a:ext uri="{FF2B5EF4-FFF2-40B4-BE49-F238E27FC236}">
                  <a16:creationId xmlns:a16="http://schemas.microsoft.com/office/drawing/2014/main" id="{DC1ECB5E-DC8B-499D-99A8-3F89605401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6" name="Rectangle 30">
              <a:extLst>
                <a:ext uri="{FF2B5EF4-FFF2-40B4-BE49-F238E27FC236}">
                  <a16:creationId xmlns:a16="http://schemas.microsoft.com/office/drawing/2014/main" id="{6E0F1CC7-8FAC-4ED8-BBB0-13839B446D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7" name="Rectangle 31">
              <a:extLst>
                <a:ext uri="{FF2B5EF4-FFF2-40B4-BE49-F238E27FC236}">
                  <a16:creationId xmlns:a16="http://schemas.microsoft.com/office/drawing/2014/main" id="{9F97EFAE-3A14-480C-9FD2-AFA69F7EA6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8" name="Rectangle 32">
              <a:extLst>
                <a:ext uri="{FF2B5EF4-FFF2-40B4-BE49-F238E27FC236}">
                  <a16:creationId xmlns:a16="http://schemas.microsoft.com/office/drawing/2014/main" id="{710DF547-91F1-4885-960C-34CB804830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69" name="Rectangle 33">
              <a:extLst>
                <a:ext uri="{FF2B5EF4-FFF2-40B4-BE49-F238E27FC236}">
                  <a16:creationId xmlns:a16="http://schemas.microsoft.com/office/drawing/2014/main" id="{31087D40-A26B-4DEE-901F-89E6BA45B4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0" name="Rectangle 34">
              <a:extLst>
                <a:ext uri="{FF2B5EF4-FFF2-40B4-BE49-F238E27FC236}">
                  <a16:creationId xmlns:a16="http://schemas.microsoft.com/office/drawing/2014/main" id="{7B193D21-464B-44D0-9D69-1C6D40F0A6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1" name="Rectangle 35">
              <a:extLst>
                <a:ext uri="{FF2B5EF4-FFF2-40B4-BE49-F238E27FC236}">
                  <a16:creationId xmlns:a16="http://schemas.microsoft.com/office/drawing/2014/main" id="{1737852D-56F8-4129-A139-BF1235F107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2" name="AutoShape 36">
              <a:extLst>
                <a:ext uri="{FF2B5EF4-FFF2-40B4-BE49-F238E27FC236}">
                  <a16:creationId xmlns:a16="http://schemas.microsoft.com/office/drawing/2014/main" id="{8731FA71-4FE1-446C-B499-D1457A76AB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3" name="Rectangle 37">
              <a:extLst>
                <a:ext uri="{FF2B5EF4-FFF2-40B4-BE49-F238E27FC236}">
                  <a16:creationId xmlns:a16="http://schemas.microsoft.com/office/drawing/2014/main" id="{EEF598E7-F1A2-4A87-9CDF-83EDA7A44F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4" name="Rectangle 38">
              <a:extLst>
                <a:ext uri="{FF2B5EF4-FFF2-40B4-BE49-F238E27FC236}">
                  <a16:creationId xmlns:a16="http://schemas.microsoft.com/office/drawing/2014/main" id="{2BAD222D-9428-41A7-A8E5-B861ED6161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5" name="Rectangle 39">
              <a:extLst>
                <a:ext uri="{FF2B5EF4-FFF2-40B4-BE49-F238E27FC236}">
                  <a16:creationId xmlns:a16="http://schemas.microsoft.com/office/drawing/2014/main" id="{B5216DDC-7A40-464C-ADE1-BCA300C28E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6" name="Rectangle 40">
              <a:extLst>
                <a:ext uri="{FF2B5EF4-FFF2-40B4-BE49-F238E27FC236}">
                  <a16:creationId xmlns:a16="http://schemas.microsoft.com/office/drawing/2014/main" id="{7EDF754E-930D-40AE-85E2-8D55A07E07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7" name="Rectangle 41">
              <a:extLst>
                <a:ext uri="{FF2B5EF4-FFF2-40B4-BE49-F238E27FC236}">
                  <a16:creationId xmlns:a16="http://schemas.microsoft.com/office/drawing/2014/main" id="{01DF2B00-F6C2-40F5-8B25-F7B907E656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8" name="Rectangle 42">
              <a:extLst>
                <a:ext uri="{FF2B5EF4-FFF2-40B4-BE49-F238E27FC236}">
                  <a16:creationId xmlns:a16="http://schemas.microsoft.com/office/drawing/2014/main" id="{04AB79F5-5B12-4D5F-BBAB-E04DD4176F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79" name="Rectangle 43">
              <a:extLst>
                <a:ext uri="{FF2B5EF4-FFF2-40B4-BE49-F238E27FC236}">
                  <a16:creationId xmlns:a16="http://schemas.microsoft.com/office/drawing/2014/main" id="{45CB24AC-A771-4A9C-BD32-E9E5190182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0" name="Rectangle 44">
              <a:extLst>
                <a:ext uri="{FF2B5EF4-FFF2-40B4-BE49-F238E27FC236}">
                  <a16:creationId xmlns:a16="http://schemas.microsoft.com/office/drawing/2014/main" id="{7A3FF3B7-0FA4-413D-AC15-E88407C56A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1" name="Rectangle 45">
              <a:extLst>
                <a:ext uri="{FF2B5EF4-FFF2-40B4-BE49-F238E27FC236}">
                  <a16:creationId xmlns:a16="http://schemas.microsoft.com/office/drawing/2014/main" id="{E26B9276-14A2-4ACF-8B8E-4FEB3B6B77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2" name="Rectangle 46">
              <a:extLst>
                <a:ext uri="{FF2B5EF4-FFF2-40B4-BE49-F238E27FC236}">
                  <a16:creationId xmlns:a16="http://schemas.microsoft.com/office/drawing/2014/main" id="{E99C6A54-5F8E-41B7-8775-6A7F736523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3" name="Rectangle 47">
              <a:extLst>
                <a:ext uri="{FF2B5EF4-FFF2-40B4-BE49-F238E27FC236}">
                  <a16:creationId xmlns:a16="http://schemas.microsoft.com/office/drawing/2014/main" id="{1189C2EB-A1D5-438E-92F7-F29CC9BD15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4" name="Rectangle 48">
              <a:extLst>
                <a:ext uri="{FF2B5EF4-FFF2-40B4-BE49-F238E27FC236}">
                  <a16:creationId xmlns:a16="http://schemas.microsoft.com/office/drawing/2014/main" id="{3E222F9B-43B7-4E1F-8ECA-B81EC5761A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5" name="Rectangle 49">
              <a:extLst>
                <a:ext uri="{FF2B5EF4-FFF2-40B4-BE49-F238E27FC236}">
                  <a16:creationId xmlns:a16="http://schemas.microsoft.com/office/drawing/2014/main" id="{3BAB224C-B20B-4E53-A60B-3D305CED84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6" name="AutoShape 50">
              <a:extLst>
                <a:ext uri="{FF2B5EF4-FFF2-40B4-BE49-F238E27FC236}">
                  <a16:creationId xmlns:a16="http://schemas.microsoft.com/office/drawing/2014/main" id="{426AE020-D88E-48AA-8E8B-48AACB467C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7" name="AutoShape 51">
              <a:extLst>
                <a:ext uri="{FF2B5EF4-FFF2-40B4-BE49-F238E27FC236}">
                  <a16:creationId xmlns:a16="http://schemas.microsoft.com/office/drawing/2014/main" id="{5ABB917E-D428-43EE-AD6B-D12F6C4389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88" name="Group 52">
            <a:extLst>
              <a:ext uri="{FF2B5EF4-FFF2-40B4-BE49-F238E27FC236}">
                <a16:creationId xmlns:a16="http://schemas.microsoft.com/office/drawing/2014/main" id="{FB7624DE-EB9A-494A-8A82-2CBC33A4A1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92213" y="3609975"/>
            <a:ext cx="107950" cy="2508250"/>
            <a:chOff x="526" y="1089"/>
            <a:chExt cx="136" cy="3160"/>
          </a:xfrm>
        </p:grpSpPr>
        <p:sp>
          <p:nvSpPr>
            <p:cNvPr id="39989" name="AutoShape 53">
              <a:extLst>
                <a:ext uri="{FF2B5EF4-FFF2-40B4-BE49-F238E27FC236}">
                  <a16:creationId xmlns:a16="http://schemas.microsoft.com/office/drawing/2014/main" id="{E315794B-E78D-4C7D-8802-ACF436910F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0" name="AutoShape 54">
              <a:extLst>
                <a:ext uri="{FF2B5EF4-FFF2-40B4-BE49-F238E27FC236}">
                  <a16:creationId xmlns:a16="http://schemas.microsoft.com/office/drawing/2014/main" id="{100629D0-CD48-43E5-B8B0-C91F1A4209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1" name="AutoShape 55">
              <a:extLst>
                <a:ext uri="{FF2B5EF4-FFF2-40B4-BE49-F238E27FC236}">
                  <a16:creationId xmlns:a16="http://schemas.microsoft.com/office/drawing/2014/main" id="{F98CDDB3-57C5-40A6-89FE-0E1D311296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2" name="Rectangle 56">
              <a:extLst>
                <a:ext uri="{FF2B5EF4-FFF2-40B4-BE49-F238E27FC236}">
                  <a16:creationId xmlns:a16="http://schemas.microsoft.com/office/drawing/2014/main" id="{1897B379-DBDF-48F8-A7B9-DEA9D04FCF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3" name="Rectangle 57">
              <a:extLst>
                <a:ext uri="{FF2B5EF4-FFF2-40B4-BE49-F238E27FC236}">
                  <a16:creationId xmlns:a16="http://schemas.microsoft.com/office/drawing/2014/main" id="{848A85CD-06DC-4498-A838-8CF4281149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4" name="Rectangle 58">
              <a:extLst>
                <a:ext uri="{FF2B5EF4-FFF2-40B4-BE49-F238E27FC236}">
                  <a16:creationId xmlns:a16="http://schemas.microsoft.com/office/drawing/2014/main" id="{27EEDFD4-B9EF-4DAA-A87E-B1B60AA37E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5" name="Rectangle 59">
              <a:extLst>
                <a:ext uri="{FF2B5EF4-FFF2-40B4-BE49-F238E27FC236}">
                  <a16:creationId xmlns:a16="http://schemas.microsoft.com/office/drawing/2014/main" id="{E703BD9E-D6C7-48C5-9CDC-FD35DB0E57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6" name="Rectangle 60">
              <a:extLst>
                <a:ext uri="{FF2B5EF4-FFF2-40B4-BE49-F238E27FC236}">
                  <a16:creationId xmlns:a16="http://schemas.microsoft.com/office/drawing/2014/main" id="{7D63C20E-3D2C-4AD7-B391-CBAC58D7AE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7" name="Rectangle 61">
              <a:extLst>
                <a:ext uri="{FF2B5EF4-FFF2-40B4-BE49-F238E27FC236}">
                  <a16:creationId xmlns:a16="http://schemas.microsoft.com/office/drawing/2014/main" id="{C1F47CBE-0D6D-45B4-A5A3-CB7747EB15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8" name="Rectangle 62">
              <a:extLst>
                <a:ext uri="{FF2B5EF4-FFF2-40B4-BE49-F238E27FC236}">
                  <a16:creationId xmlns:a16="http://schemas.microsoft.com/office/drawing/2014/main" id="{6F0596C3-9D1C-4F23-B217-9DBFA2F8DA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99" name="Rectangle 63">
              <a:extLst>
                <a:ext uri="{FF2B5EF4-FFF2-40B4-BE49-F238E27FC236}">
                  <a16:creationId xmlns:a16="http://schemas.microsoft.com/office/drawing/2014/main" id="{549325A3-E30C-4631-A9B2-CFF034E014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0" name="Rectangle 64">
              <a:extLst>
                <a:ext uri="{FF2B5EF4-FFF2-40B4-BE49-F238E27FC236}">
                  <a16:creationId xmlns:a16="http://schemas.microsoft.com/office/drawing/2014/main" id="{C7EBCA6C-97DC-40FB-886C-406C10917E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1" name="Rectangle 65">
              <a:extLst>
                <a:ext uri="{FF2B5EF4-FFF2-40B4-BE49-F238E27FC236}">
                  <a16:creationId xmlns:a16="http://schemas.microsoft.com/office/drawing/2014/main" id="{FB080760-5130-4F05-A9C0-F9BBDEF5C5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2" name="Rectangle 66">
              <a:extLst>
                <a:ext uri="{FF2B5EF4-FFF2-40B4-BE49-F238E27FC236}">
                  <a16:creationId xmlns:a16="http://schemas.microsoft.com/office/drawing/2014/main" id="{8EC13991-90CF-41DC-B083-2C01FEED78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3" name="Rectangle 67">
              <a:extLst>
                <a:ext uri="{FF2B5EF4-FFF2-40B4-BE49-F238E27FC236}">
                  <a16:creationId xmlns:a16="http://schemas.microsoft.com/office/drawing/2014/main" id="{0490341D-CFAC-4030-8667-C920F1F6B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4" name="Rectangle 68">
              <a:extLst>
                <a:ext uri="{FF2B5EF4-FFF2-40B4-BE49-F238E27FC236}">
                  <a16:creationId xmlns:a16="http://schemas.microsoft.com/office/drawing/2014/main" id="{8E18D19D-FCF7-4D56-B641-7577703DA5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5" name="Rectangle 69">
              <a:extLst>
                <a:ext uri="{FF2B5EF4-FFF2-40B4-BE49-F238E27FC236}">
                  <a16:creationId xmlns:a16="http://schemas.microsoft.com/office/drawing/2014/main" id="{B32D222A-01B4-43C5-A844-4028426D12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6" name="Rectangle 70">
              <a:extLst>
                <a:ext uri="{FF2B5EF4-FFF2-40B4-BE49-F238E27FC236}">
                  <a16:creationId xmlns:a16="http://schemas.microsoft.com/office/drawing/2014/main" id="{FB62F154-1FF3-4B54-9FAE-F5CCF62660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7" name="Rectangle 71">
              <a:extLst>
                <a:ext uri="{FF2B5EF4-FFF2-40B4-BE49-F238E27FC236}">
                  <a16:creationId xmlns:a16="http://schemas.microsoft.com/office/drawing/2014/main" id="{E294171C-9D9B-414C-A92C-F39B28A92F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8" name="Rectangle 72">
              <a:extLst>
                <a:ext uri="{FF2B5EF4-FFF2-40B4-BE49-F238E27FC236}">
                  <a16:creationId xmlns:a16="http://schemas.microsoft.com/office/drawing/2014/main" id="{205FC652-0C70-4BCD-BE07-8FE78BB86A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09" name="Rectangle 73">
              <a:extLst>
                <a:ext uri="{FF2B5EF4-FFF2-40B4-BE49-F238E27FC236}">
                  <a16:creationId xmlns:a16="http://schemas.microsoft.com/office/drawing/2014/main" id="{AD36A1A5-F6F8-47A8-A1F9-A0D9F07698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0" name="AutoShape 74">
              <a:extLst>
                <a:ext uri="{FF2B5EF4-FFF2-40B4-BE49-F238E27FC236}">
                  <a16:creationId xmlns:a16="http://schemas.microsoft.com/office/drawing/2014/main" id="{3EAEA557-23AB-48F1-8C55-63D5137614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1" name="AutoShape 75">
              <a:extLst>
                <a:ext uri="{FF2B5EF4-FFF2-40B4-BE49-F238E27FC236}">
                  <a16:creationId xmlns:a16="http://schemas.microsoft.com/office/drawing/2014/main" id="{67258FC0-613E-4D3D-BCBA-CC7E2FD1F8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012" name="Group 76">
            <a:extLst>
              <a:ext uri="{FF2B5EF4-FFF2-40B4-BE49-F238E27FC236}">
                <a16:creationId xmlns:a16="http://schemas.microsoft.com/office/drawing/2014/main" id="{F814422E-44E3-4021-9977-A97D45F9FE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73213" y="3781425"/>
            <a:ext cx="107950" cy="2336800"/>
            <a:chOff x="766" y="1306"/>
            <a:chExt cx="136" cy="2943"/>
          </a:xfrm>
        </p:grpSpPr>
        <p:sp>
          <p:nvSpPr>
            <p:cNvPr id="40013" name="AutoShape 77">
              <a:extLst>
                <a:ext uri="{FF2B5EF4-FFF2-40B4-BE49-F238E27FC236}">
                  <a16:creationId xmlns:a16="http://schemas.microsoft.com/office/drawing/2014/main" id="{C3BBADE6-4CE7-4100-BEE7-FE459806B0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4" name="AutoShape 78">
              <a:extLst>
                <a:ext uri="{FF2B5EF4-FFF2-40B4-BE49-F238E27FC236}">
                  <a16:creationId xmlns:a16="http://schemas.microsoft.com/office/drawing/2014/main" id="{177CE0B5-AC38-476F-8B09-79929CFF13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5" name="Rectangle 79">
              <a:extLst>
                <a:ext uri="{FF2B5EF4-FFF2-40B4-BE49-F238E27FC236}">
                  <a16:creationId xmlns:a16="http://schemas.microsoft.com/office/drawing/2014/main" id="{40EE6414-CB2B-48ED-9940-2B5E60C3B9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6" name="Rectangle 80">
              <a:extLst>
                <a:ext uri="{FF2B5EF4-FFF2-40B4-BE49-F238E27FC236}">
                  <a16:creationId xmlns:a16="http://schemas.microsoft.com/office/drawing/2014/main" id="{1CA56CEC-6875-491C-A683-1E8639EDED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7" name="Rectangle 81">
              <a:extLst>
                <a:ext uri="{FF2B5EF4-FFF2-40B4-BE49-F238E27FC236}">
                  <a16:creationId xmlns:a16="http://schemas.microsoft.com/office/drawing/2014/main" id="{027B3571-BBC3-42A7-858D-BA77FAF941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8" name="Rectangle 82">
              <a:extLst>
                <a:ext uri="{FF2B5EF4-FFF2-40B4-BE49-F238E27FC236}">
                  <a16:creationId xmlns:a16="http://schemas.microsoft.com/office/drawing/2014/main" id="{11141D05-7EC7-41D8-903C-6C4691E146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19" name="Rectangle 83">
              <a:extLst>
                <a:ext uri="{FF2B5EF4-FFF2-40B4-BE49-F238E27FC236}">
                  <a16:creationId xmlns:a16="http://schemas.microsoft.com/office/drawing/2014/main" id="{D16FC167-DF27-4A9C-873F-6711BDFC0A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0" name="Rectangle 84">
              <a:extLst>
                <a:ext uri="{FF2B5EF4-FFF2-40B4-BE49-F238E27FC236}">
                  <a16:creationId xmlns:a16="http://schemas.microsoft.com/office/drawing/2014/main" id="{E50B2F90-CC09-4748-8F7D-5CDE1A2833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1" name="Rectangle 85">
              <a:extLst>
                <a:ext uri="{FF2B5EF4-FFF2-40B4-BE49-F238E27FC236}">
                  <a16:creationId xmlns:a16="http://schemas.microsoft.com/office/drawing/2014/main" id="{3A8CF6A5-89DB-4A4B-A15D-ACB750C5B4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2" name="Rectangle 86">
              <a:extLst>
                <a:ext uri="{FF2B5EF4-FFF2-40B4-BE49-F238E27FC236}">
                  <a16:creationId xmlns:a16="http://schemas.microsoft.com/office/drawing/2014/main" id="{0CE36764-F8D3-475B-BB71-9B8A3EDEF9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3" name="Rectangle 87">
              <a:extLst>
                <a:ext uri="{FF2B5EF4-FFF2-40B4-BE49-F238E27FC236}">
                  <a16:creationId xmlns:a16="http://schemas.microsoft.com/office/drawing/2014/main" id="{560A4F9D-26A9-4569-B970-4D4E4F32C2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4" name="Rectangle 88">
              <a:extLst>
                <a:ext uri="{FF2B5EF4-FFF2-40B4-BE49-F238E27FC236}">
                  <a16:creationId xmlns:a16="http://schemas.microsoft.com/office/drawing/2014/main" id="{161A8515-6691-4D1A-B569-37E0B1A7BF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5" name="Rectangle 89">
              <a:extLst>
                <a:ext uri="{FF2B5EF4-FFF2-40B4-BE49-F238E27FC236}">
                  <a16:creationId xmlns:a16="http://schemas.microsoft.com/office/drawing/2014/main" id="{DCB37664-E4E5-4FD2-9317-AE987FE67A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6" name="Rectangle 90">
              <a:extLst>
                <a:ext uri="{FF2B5EF4-FFF2-40B4-BE49-F238E27FC236}">
                  <a16:creationId xmlns:a16="http://schemas.microsoft.com/office/drawing/2014/main" id="{1DB1CFE2-64F7-4237-A676-95C94BAAB3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7" name="Rectangle 91">
              <a:extLst>
                <a:ext uri="{FF2B5EF4-FFF2-40B4-BE49-F238E27FC236}">
                  <a16:creationId xmlns:a16="http://schemas.microsoft.com/office/drawing/2014/main" id="{47590B42-6B4F-4EDB-8857-BEF50BBB06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8" name="Rectangle 92">
              <a:extLst>
                <a:ext uri="{FF2B5EF4-FFF2-40B4-BE49-F238E27FC236}">
                  <a16:creationId xmlns:a16="http://schemas.microsoft.com/office/drawing/2014/main" id="{6E6C56EB-2E13-43A2-8E16-928EC74138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29" name="Rectangle 93">
              <a:extLst>
                <a:ext uri="{FF2B5EF4-FFF2-40B4-BE49-F238E27FC236}">
                  <a16:creationId xmlns:a16="http://schemas.microsoft.com/office/drawing/2014/main" id="{BFACFED6-ED4F-4820-AF43-6015C84127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0" name="AutoShape 94">
              <a:extLst>
                <a:ext uri="{FF2B5EF4-FFF2-40B4-BE49-F238E27FC236}">
                  <a16:creationId xmlns:a16="http://schemas.microsoft.com/office/drawing/2014/main" id="{625FDCCE-7A92-40CB-A074-900ACEEDFB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1" name="AutoShape 95">
              <a:extLst>
                <a:ext uri="{FF2B5EF4-FFF2-40B4-BE49-F238E27FC236}">
                  <a16:creationId xmlns:a16="http://schemas.microsoft.com/office/drawing/2014/main" id="{B5E8EFA4-7E24-4223-8A92-B9D92673EE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032" name="Group 96">
            <a:extLst>
              <a:ext uri="{FF2B5EF4-FFF2-40B4-BE49-F238E27FC236}">
                <a16:creationId xmlns:a16="http://schemas.microsoft.com/office/drawing/2014/main" id="{8A15AB1A-F55F-43ED-BE7A-9DA05DC4512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0" y="3883025"/>
            <a:ext cx="107950" cy="2235200"/>
            <a:chOff x="1007" y="1433"/>
            <a:chExt cx="136" cy="2816"/>
          </a:xfrm>
        </p:grpSpPr>
        <p:sp>
          <p:nvSpPr>
            <p:cNvPr id="40033" name="AutoShape 97">
              <a:extLst>
                <a:ext uri="{FF2B5EF4-FFF2-40B4-BE49-F238E27FC236}">
                  <a16:creationId xmlns:a16="http://schemas.microsoft.com/office/drawing/2014/main" id="{7BBC76B2-2B7E-4638-9FDB-977A5EA04A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4" name="Rectangle 98">
              <a:extLst>
                <a:ext uri="{FF2B5EF4-FFF2-40B4-BE49-F238E27FC236}">
                  <a16:creationId xmlns:a16="http://schemas.microsoft.com/office/drawing/2014/main" id="{69B7050B-0BB5-486D-B27B-A04BD974D8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5" name="Rectangle 99">
              <a:extLst>
                <a:ext uri="{FF2B5EF4-FFF2-40B4-BE49-F238E27FC236}">
                  <a16:creationId xmlns:a16="http://schemas.microsoft.com/office/drawing/2014/main" id="{933CE691-E0A6-40B2-A3A5-F6132D9783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6" name="Rectangle 100">
              <a:extLst>
                <a:ext uri="{FF2B5EF4-FFF2-40B4-BE49-F238E27FC236}">
                  <a16:creationId xmlns:a16="http://schemas.microsoft.com/office/drawing/2014/main" id="{35FA3B88-E745-44E2-96F6-BA2D1AB142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7" name="Rectangle 101">
              <a:extLst>
                <a:ext uri="{FF2B5EF4-FFF2-40B4-BE49-F238E27FC236}">
                  <a16:creationId xmlns:a16="http://schemas.microsoft.com/office/drawing/2014/main" id="{6A385E04-49AE-45BB-AE91-EFA79FF65A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8" name="AutoShape 102">
              <a:extLst>
                <a:ext uri="{FF2B5EF4-FFF2-40B4-BE49-F238E27FC236}">
                  <a16:creationId xmlns:a16="http://schemas.microsoft.com/office/drawing/2014/main" id="{9C833282-4019-44E5-93E0-EB6EB8DEE6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39" name="Rectangle 103">
              <a:extLst>
                <a:ext uri="{FF2B5EF4-FFF2-40B4-BE49-F238E27FC236}">
                  <a16:creationId xmlns:a16="http://schemas.microsoft.com/office/drawing/2014/main" id="{6106A0B9-CC13-4BDA-9788-80D4A26DDC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0" name="Rectangle 104">
              <a:extLst>
                <a:ext uri="{FF2B5EF4-FFF2-40B4-BE49-F238E27FC236}">
                  <a16:creationId xmlns:a16="http://schemas.microsoft.com/office/drawing/2014/main" id="{4AD2951B-798C-48AA-9ECF-8FFA931ACA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1" name="Rectangle 105">
              <a:extLst>
                <a:ext uri="{FF2B5EF4-FFF2-40B4-BE49-F238E27FC236}">
                  <a16:creationId xmlns:a16="http://schemas.microsoft.com/office/drawing/2014/main" id="{D2AA99BE-11C2-48F3-A1D4-9D2329E060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2" name="Rectangle 106">
              <a:extLst>
                <a:ext uri="{FF2B5EF4-FFF2-40B4-BE49-F238E27FC236}">
                  <a16:creationId xmlns:a16="http://schemas.microsoft.com/office/drawing/2014/main" id="{1027C6EC-9C8D-43C2-99B3-F6B0DDA361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3" name="Rectangle 107">
              <a:extLst>
                <a:ext uri="{FF2B5EF4-FFF2-40B4-BE49-F238E27FC236}">
                  <a16:creationId xmlns:a16="http://schemas.microsoft.com/office/drawing/2014/main" id="{882A3816-9CEC-48AB-8223-E55A58494B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4" name="Rectangle 108">
              <a:extLst>
                <a:ext uri="{FF2B5EF4-FFF2-40B4-BE49-F238E27FC236}">
                  <a16:creationId xmlns:a16="http://schemas.microsoft.com/office/drawing/2014/main" id="{827DF31A-C4C7-4D94-8442-586B69C5A3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5" name="Rectangle 109">
              <a:extLst>
                <a:ext uri="{FF2B5EF4-FFF2-40B4-BE49-F238E27FC236}">
                  <a16:creationId xmlns:a16="http://schemas.microsoft.com/office/drawing/2014/main" id="{11F35543-3A81-4571-9226-765FD0ADFD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6" name="Rectangle 110">
              <a:extLst>
                <a:ext uri="{FF2B5EF4-FFF2-40B4-BE49-F238E27FC236}">
                  <a16:creationId xmlns:a16="http://schemas.microsoft.com/office/drawing/2014/main" id="{31935122-7593-48D4-8B83-1F6ABD4BCE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7" name="Rectangle 111">
              <a:extLst>
                <a:ext uri="{FF2B5EF4-FFF2-40B4-BE49-F238E27FC236}">
                  <a16:creationId xmlns:a16="http://schemas.microsoft.com/office/drawing/2014/main" id="{BB0A80C1-B2E7-43C6-9BA0-F3A538168C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8" name="Rectangle 112">
              <a:extLst>
                <a:ext uri="{FF2B5EF4-FFF2-40B4-BE49-F238E27FC236}">
                  <a16:creationId xmlns:a16="http://schemas.microsoft.com/office/drawing/2014/main" id="{EE36D3E5-F3D7-49DA-9607-495410AF15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49" name="Rectangle 113">
              <a:extLst>
                <a:ext uri="{FF2B5EF4-FFF2-40B4-BE49-F238E27FC236}">
                  <a16:creationId xmlns:a16="http://schemas.microsoft.com/office/drawing/2014/main" id="{F1AC5287-1716-41F9-A42F-5926E075EA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0" name="AutoShape 114">
              <a:extLst>
                <a:ext uri="{FF2B5EF4-FFF2-40B4-BE49-F238E27FC236}">
                  <a16:creationId xmlns:a16="http://schemas.microsoft.com/office/drawing/2014/main" id="{3C191C81-6827-4363-9AAE-957238FE67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1" name="AutoShape 115">
              <a:extLst>
                <a:ext uri="{FF2B5EF4-FFF2-40B4-BE49-F238E27FC236}">
                  <a16:creationId xmlns:a16="http://schemas.microsoft.com/office/drawing/2014/main" id="{276A9685-FB08-49F9-BC23-8ADF8B4BD7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052" name="Group 116">
            <a:extLst>
              <a:ext uri="{FF2B5EF4-FFF2-40B4-BE49-F238E27FC236}">
                <a16:creationId xmlns:a16="http://schemas.microsoft.com/office/drawing/2014/main" id="{CD7D40C7-5CE1-454D-96AF-F3581BB4A04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38388" y="3933825"/>
            <a:ext cx="107950" cy="2184400"/>
            <a:chOff x="1248" y="1497"/>
            <a:chExt cx="136" cy="2752"/>
          </a:xfrm>
        </p:grpSpPr>
        <p:sp>
          <p:nvSpPr>
            <p:cNvPr id="40053" name="AutoShape 117">
              <a:extLst>
                <a:ext uri="{FF2B5EF4-FFF2-40B4-BE49-F238E27FC236}">
                  <a16:creationId xmlns:a16="http://schemas.microsoft.com/office/drawing/2014/main" id="{1881D320-B71C-4664-AF7D-725C9B3E9D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4" name="AutoShape 118">
              <a:extLst>
                <a:ext uri="{FF2B5EF4-FFF2-40B4-BE49-F238E27FC236}">
                  <a16:creationId xmlns:a16="http://schemas.microsoft.com/office/drawing/2014/main" id="{B873DAE5-CE66-4E51-B343-7F937C7162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5" name="Rectangle 119">
              <a:extLst>
                <a:ext uri="{FF2B5EF4-FFF2-40B4-BE49-F238E27FC236}">
                  <a16:creationId xmlns:a16="http://schemas.microsoft.com/office/drawing/2014/main" id="{30229A88-2514-4949-9297-2DC9C752A5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6" name="Rectangle 120">
              <a:extLst>
                <a:ext uri="{FF2B5EF4-FFF2-40B4-BE49-F238E27FC236}">
                  <a16:creationId xmlns:a16="http://schemas.microsoft.com/office/drawing/2014/main" id="{79340BC4-5C58-43F8-B77A-E63600F4E0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7" name="Rectangle 121">
              <a:extLst>
                <a:ext uri="{FF2B5EF4-FFF2-40B4-BE49-F238E27FC236}">
                  <a16:creationId xmlns:a16="http://schemas.microsoft.com/office/drawing/2014/main" id="{3078CA0C-0765-4DED-A435-227D027FA4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8" name="Rectangle 122">
              <a:extLst>
                <a:ext uri="{FF2B5EF4-FFF2-40B4-BE49-F238E27FC236}">
                  <a16:creationId xmlns:a16="http://schemas.microsoft.com/office/drawing/2014/main" id="{9D12E20A-EFD3-478B-8FDE-0C6E7074F8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59" name="Rectangle 123">
              <a:extLst>
                <a:ext uri="{FF2B5EF4-FFF2-40B4-BE49-F238E27FC236}">
                  <a16:creationId xmlns:a16="http://schemas.microsoft.com/office/drawing/2014/main" id="{58AD68E5-916C-43F2-80A8-521FCF7FF6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0" name="Rectangle 124">
              <a:extLst>
                <a:ext uri="{FF2B5EF4-FFF2-40B4-BE49-F238E27FC236}">
                  <a16:creationId xmlns:a16="http://schemas.microsoft.com/office/drawing/2014/main" id="{0C9E1C23-DF60-435A-B9CF-31AF265EE5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1" name="Rectangle 125">
              <a:extLst>
                <a:ext uri="{FF2B5EF4-FFF2-40B4-BE49-F238E27FC236}">
                  <a16:creationId xmlns:a16="http://schemas.microsoft.com/office/drawing/2014/main" id="{F6D4015A-452D-47DB-819D-1DA5DF4CB2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2" name="Rectangle 126">
              <a:extLst>
                <a:ext uri="{FF2B5EF4-FFF2-40B4-BE49-F238E27FC236}">
                  <a16:creationId xmlns:a16="http://schemas.microsoft.com/office/drawing/2014/main" id="{2A1C4C9C-F23D-442F-9464-A1C9D4FAC2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3" name="Rectangle 127">
              <a:extLst>
                <a:ext uri="{FF2B5EF4-FFF2-40B4-BE49-F238E27FC236}">
                  <a16:creationId xmlns:a16="http://schemas.microsoft.com/office/drawing/2014/main" id="{A96717E3-1A7C-4304-9713-8F4733ED97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4" name="Rectangle 128">
              <a:extLst>
                <a:ext uri="{FF2B5EF4-FFF2-40B4-BE49-F238E27FC236}">
                  <a16:creationId xmlns:a16="http://schemas.microsoft.com/office/drawing/2014/main" id="{F7A557FE-3F8C-4F88-A9BD-F321E4F581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5" name="Rectangle 129">
              <a:extLst>
                <a:ext uri="{FF2B5EF4-FFF2-40B4-BE49-F238E27FC236}">
                  <a16:creationId xmlns:a16="http://schemas.microsoft.com/office/drawing/2014/main" id="{6CECCFEB-22EA-458E-811E-1F3B1F40D7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6" name="Rectangle 130">
              <a:extLst>
                <a:ext uri="{FF2B5EF4-FFF2-40B4-BE49-F238E27FC236}">
                  <a16:creationId xmlns:a16="http://schemas.microsoft.com/office/drawing/2014/main" id="{F9F5925F-75B1-4D82-9066-ADC07B3AC1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7" name="Rectangle 131">
              <a:extLst>
                <a:ext uri="{FF2B5EF4-FFF2-40B4-BE49-F238E27FC236}">
                  <a16:creationId xmlns:a16="http://schemas.microsoft.com/office/drawing/2014/main" id="{9941C9D6-1F86-4881-A618-C1864B3C53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8" name="Rectangle 132">
              <a:extLst>
                <a:ext uri="{FF2B5EF4-FFF2-40B4-BE49-F238E27FC236}">
                  <a16:creationId xmlns:a16="http://schemas.microsoft.com/office/drawing/2014/main" id="{A3332CA4-D72E-4B65-B89D-B4B644329D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69" name="Rectangle 133">
              <a:extLst>
                <a:ext uri="{FF2B5EF4-FFF2-40B4-BE49-F238E27FC236}">
                  <a16:creationId xmlns:a16="http://schemas.microsoft.com/office/drawing/2014/main" id="{45ED833C-1174-4F10-A350-E15AB4A6B9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0" name="Rectangle 134">
              <a:extLst>
                <a:ext uri="{FF2B5EF4-FFF2-40B4-BE49-F238E27FC236}">
                  <a16:creationId xmlns:a16="http://schemas.microsoft.com/office/drawing/2014/main" id="{A2B53C78-54CE-452A-A750-B6A615AA71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1" name="AutoShape 135">
              <a:extLst>
                <a:ext uri="{FF2B5EF4-FFF2-40B4-BE49-F238E27FC236}">
                  <a16:creationId xmlns:a16="http://schemas.microsoft.com/office/drawing/2014/main" id="{C3C4779C-4C84-46A4-B53D-C57620577B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2" name="AutoShape 136">
              <a:extLst>
                <a:ext uri="{FF2B5EF4-FFF2-40B4-BE49-F238E27FC236}">
                  <a16:creationId xmlns:a16="http://schemas.microsoft.com/office/drawing/2014/main" id="{1BAE4C6F-3EC3-4C1F-AC83-C1349D203E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073" name="Group 137">
            <a:extLst>
              <a:ext uri="{FF2B5EF4-FFF2-40B4-BE49-F238E27FC236}">
                <a16:creationId xmlns:a16="http://schemas.microsoft.com/office/drawing/2014/main" id="{26120790-374F-4FDD-A8F0-9D2CE1BC7D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19388" y="4164013"/>
            <a:ext cx="107950" cy="1954212"/>
            <a:chOff x="1488" y="1787"/>
            <a:chExt cx="136" cy="2462"/>
          </a:xfrm>
        </p:grpSpPr>
        <p:sp>
          <p:nvSpPr>
            <p:cNvPr id="40074" name="AutoShape 138">
              <a:extLst>
                <a:ext uri="{FF2B5EF4-FFF2-40B4-BE49-F238E27FC236}">
                  <a16:creationId xmlns:a16="http://schemas.microsoft.com/office/drawing/2014/main" id="{9FA799E2-8DA5-48CD-9D16-434DE3857D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5" name="AutoShape 139">
              <a:extLst>
                <a:ext uri="{FF2B5EF4-FFF2-40B4-BE49-F238E27FC236}">
                  <a16:creationId xmlns:a16="http://schemas.microsoft.com/office/drawing/2014/main" id="{E4064356-8934-4835-98F5-25922B8955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6" name="Rectangle 140">
              <a:extLst>
                <a:ext uri="{FF2B5EF4-FFF2-40B4-BE49-F238E27FC236}">
                  <a16:creationId xmlns:a16="http://schemas.microsoft.com/office/drawing/2014/main" id="{7F7ADD99-7A8D-4358-8066-A20C166AC6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7" name="Rectangle 141">
              <a:extLst>
                <a:ext uri="{FF2B5EF4-FFF2-40B4-BE49-F238E27FC236}">
                  <a16:creationId xmlns:a16="http://schemas.microsoft.com/office/drawing/2014/main" id="{956D8704-C458-4778-BED3-C436E25C2F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8" name="Rectangle 142">
              <a:extLst>
                <a:ext uri="{FF2B5EF4-FFF2-40B4-BE49-F238E27FC236}">
                  <a16:creationId xmlns:a16="http://schemas.microsoft.com/office/drawing/2014/main" id="{74848196-25F3-4EA5-9913-9FC1D36056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79" name="Rectangle 143">
              <a:extLst>
                <a:ext uri="{FF2B5EF4-FFF2-40B4-BE49-F238E27FC236}">
                  <a16:creationId xmlns:a16="http://schemas.microsoft.com/office/drawing/2014/main" id="{D7CD0047-CC47-4BF6-BAE2-ACA929D64C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0" name="Rectangle 144">
              <a:extLst>
                <a:ext uri="{FF2B5EF4-FFF2-40B4-BE49-F238E27FC236}">
                  <a16:creationId xmlns:a16="http://schemas.microsoft.com/office/drawing/2014/main" id="{975981AB-5F2E-42D4-892A-D735DCC56F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1" name="Rectangle 145">
              <a:extLst>
                <a:ext uri="{FF2B5EF4-FFF2-40B4-BE49-F238E27FC236}">
                  <a16:creationId xmlns:a16="http://schemas.microsoft.com/office/drawing/2014/main" id="{1AE46C47-A771-489D-B74F-ABD3D5CA83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2" name="Rectangle 146">
              <a:extLst>
                <a:ext uri="{FF2B5EF4-FFF2-40B4-BE49-F238E27FC236}">
                  <a16:creationId xmlns:a16="http://schemas.microsoft.com/office/drawing/2014/main" id="{65B8744F-1004-4157-B8B7-F6B471CC80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3" name="Rectangle 147">
              <a:extLst>
                <a:ext uri="{FF2B5EF4-FFF2-40B4-BE49-F238E27FC236}">
                  <a16:creationId xmlns:a16="http://schemas.microsoft.com/office/drawing/2014/main" id="{9C8B9D7F-B306-4087-A393-9ABFCD9164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4" name="Rectangle 148">
              <a:extLst>
                <a:ext uri="{FF2B5EF4-FFF2-40B4-BE49-F238E27FC236}">
                  <a16:creationId xmlns:a16="http://schemas.microsoft.com/office/drawing/2014/main" id="{07B4F1FB-2520-481F-A7EA-9E9DDD8AF7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5" name="Rectangle 149">
              <a:extLst>
                <a:ext uri="{FF2B5EF4-FFF2-40B4-BE49-F238E27FC236}">
                  <a16:creationId xmlns:a16="http://schemas.microsoft.com/office/drawing/2014/main" id="{DA205D0A-5373-4931-8855-A5A268A57D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6" name="Rectangle 150">
              <a:extLst>
                <a:ext uri="{FF2B5EF4-FFF2-40B4-BE49-F238E27FC236}">
                  <a16:creationId xmlns:a16="http://schemas.microsoft.com/office/drawing/2014/main" id="{2DDB3A54-8D82-4A4C-9791-163A5CD651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7" name="Rectangle 151">
              <a:extLst>
                <a:ext uri="{FF2B5EF4-FFF2-40B4-BE49-F238E27FC236}">
                  <a16:creationId xmlns:a16="http://schemas.microsoft.com/office/drawing/2014/main" id="{0E1136F6-6558-4E32-8EBD-5AD4D97701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8" name="Rectangle 152">
              <a:extLst>
                <a:ext uri="{FF2B5EF4-FFF2-40B4-BE49-F238E27FC236}">
                  <a16:creationId xmlns:a16="http://schemas.microsoft.com/office/drawing/2014/main" id="{14E22AEF-D0C7-4BAB-BF1D-F227788F25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89" name="AutoShape 153">
              <a:extLst>
                <a:ext uri="{FF2B5EF4-FFF2-40B4-BE49-F238E27FC236}">
                  <a16:creationId xmlns:a16="http://schemas.microsoft.com/office/drawing/2014/main" id="{4C8CDF87-9AED-4B79-9D02-2A6F730D2A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0" name="AutoShape 154">
              <a:extLst>
                <a:ext uri="{FF2B5EF4-FFF2-40B4-BE49-F238E27FC236}">
                  <a16:creationId xmlns:a16="http://schemas.microsoft.com/office/drawing/2014/main" id="{D6633918-6175-4364-87F1-4C1730A441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091" name="Group 155">
            <a:extLst>
              <a:ext uri="{FF2B5EF4-FFF2-40B4-BE49-F238E27FC236}">
                <a16:creationId xmlns:a16="http://schemas.microsoft.com/office/drawing/2014/main" id="{924D38BE-E105-42AB-8EC4-15367E5BC3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01975" y="4340225"/>
            <a:ext cx="107950" cy="1778000"/>
            <a:chOff x="1729" y="2009"/>
            <a:chExt cx="136" cy="2240"/>
          </a:xfrm>
        </p:grpSpPr>
        <p:sp>
          <p:nvSpPr>
            <p:cNvPr id="40092" name="AutoShape 156">
              <a:extLst>
                <a:ext uri="{FF2B5EF4-FFF2-40B4-BE49-F238E27FC236}">
                  <a16:creationId xmlns:a16="http://schemas.microsoft.com/office/drawing/2014/main" id="{026B0283-FAC0-439A-B081-73A3726FAC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3" name="AutoShape 157">
              <a:extLst>
                <a:ext uri="{FF2B5EF4-FFF2-40B4-BE49-F238E27FC236}">
                  <a16:creationId xmlns:a16="http://schemas.microsoft.com/office/drawing/2014/main" id="{F7479E6A-21DE-40DC-9BAC-69A47D8BD4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4" name="Rectangle 158">
              <a:extLst>
                <a:ext uri="{FF2B5EF4-FFF2-40B4-BE49-F238E27FC236}">
                  <a16:creationId xmlns:a16="http://schemas.microsoft.com/office/drawing/2014/main" id="{49CD1856-C541-444A-9588-FFD5E0D207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5" name="Rectangle 159">
              <a:extLst>
                <a:ext uri="{FF2B5EF4-FFF2-40B4-BE49-F238E27FC236}">
                  <a16:creationId xmlns:a16="http://schemas.microsoft.com/office/drawing/2014/main" id="{0C5693A1-268A-4284-8087-17D969BECC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6" name="Rectangle 160">
              <a:extLst>
                <a:ext uri="{FF2B5EF4-FFF2-40B4-BE49-F238E27FC236}">
                  <a16:creationId xmlns:a16="http://schemas.microsoft.com/office/drawing/2014/main" id="{9E0690B8-D2EF-4B9E-AEC9-DA3DA5AE1B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7" name="Rectangle 161">
              <a:extLst>
                <a:ext uri="{FF2B5EF4-FFF2-40B4-BE49-F238E27FC236}">
                  <a16:creationId xmlns:a16="http://schemas.microsoft.com/office/drawing/2014/main" id="{61C47BE6-0B83-440C-891F-BC30F0BBED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8" name="Rectangle 162">
              <a:extLst>
                <a:ext uri="{FF2B5EF4-FFF2-40B4-BE49-F238E27FC236}">
                  <a16:creationId xmlns:a16="http://schemas.microsoft.com/office/drawing/2014/main" id="{48B0C93C-F3E1-41D6-A8DB-12BB37684E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099" name="Rectangle 163">
              <a:extLst>
                <a:ext uri="{FF2B5EF4-FFF2-40B4-BE49-F238E27FC236}">
                  <a16:creationId xmlns:a16="http://schemas.microsoft.com/office/drawing/2014/main" id="{70F75DAC-98B3-4F3E-BD56-CD0CAE651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0" name="Rectangle 164">
              <a:extLst>
                <a:ext uri="{FF2B5EF4-FFF2-40B4-BE49-F238E27FC236}">
                  <a16:creationId xmlns:a16="http://schemas.microsoft.com/office/drawing/2014/main" id="{C676FFDF-ED64-4CD5-9BED-2F3836ED10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1" name="Rectangle 165">
              <a:extLst>
                <a:ext uri="{FF2B5EF4-FFF2-40B4-BE49-F238E27FC236}">
                  <a16:creationId xmlns:a16="http://schemas.microsoft.com/office/drawing/2014/main" id="{5536E27A-79CA-4F3B-92FF-A396D9BAC5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2" name="Rectangle 166">
              <a:extLst>
                <a:ext uri="{FF2B5EF4-FFF2-40B4-BE49-F238E27FC236}">
                  <a16:creationId xmlns:a16="http://schemas.microsoft.com/office/drawing/2014/main" id="{BDF44C21-6AE4-408F-9934-3E0A9A8BE5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3" name="Rectangle 167">
              <a:extLst>
                <a:ext uri="{FF2B5EF4-FFF2-40B4-BE49-F238E27FC236}">
                  <a16:creationId xmlns:a16="http://schemas.microsoft.com/office/drawing/2014/main" id="{CDF84511-39A2-4E66-AC77-247AA1EBCF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4" name="Rectangle 168">
              <a:extLst>
                <a:ext uri="{FF2B5EF4-FFF2-40B4-BE49-F238E27FC236}">
                  <a16:creationId xmlns:a16="http://schemas.microsoft.com/office/drawing/2014/main" id="{EFFF67A2-30AB-4DEE-9F0F-8A16CD9E22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5" name="Rectangle 169">
              <a:extLst>
                <a:ext uri="{FF2B5EF4-FFF2-40B4-BE49-F238E27FC236}">
                  <a16:creationId xmlns:a16="http://schemas.microsoft.com/office/drawing/2014/main" id="{E09A4CF4-F212-47FC-84E2-05BA09C8A9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6" name="Rectangle 170">
              <a:extLst>
                <a:ext uri="{FF2B5EF4-FFF2-40B4-BE49-F238E27FC236}">
                  <a16:creationId xmlns:a16="http://schemas.microsoft.com/office/drawing/2014/main" id="{409CCD74-6FCB-472F-A5EA-0188241F8D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7" name="AutoShape 171">
              <a:extLst>
                <a:ext uri="{FF2B5EF4-FFF2-40B4-BE49-F238E27FC236}">
                  <a16:creationId xmlns:a16="http://schemas.microsoft.com/office/drawing/2014/main" id="{FB8AA318-B42A-4EDD-97B8-44CDB02EDA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08" name="AutoShape 172">
              <a:extLst>
                <a:ext uri="{FF2B5EF4-FFF2-40B4-BE49-F238E27FC236}">
                  <a16:creationId xmlns:a16="http://schemas.microsoft.com/office/drawing/2014/main" id="{CF252F56-0F7C-4914-AD7A-4CE6A6DA4B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09" name="Group 173">
            <a:extLst>
              <a:ext uri="{FF2B5EF4-FFF2-40B4-BE49-F238E27FC236}">
                <a16:creationId xmlns:a16="http://schemas.microsoft.com/office/drawing/2014/main" id="{4076DA49-2239-49F5-BF31-DB2512CE8D8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84563" y="4397375"/>
            <a:ext cx="107950" cy="1720850"/>
            <a:chOff x="1970" y="2082"/>
            <a:chExt cx="136" cy="2167"/>
          </a:xfrm>
        </p:grpSpPr>
        <p:sp>
          <p:nvSpPr>
            <p:cNvPr id="40110" name="AutoShape 174">
              <a:extLst>
                <a:ext uri="{FF2B5EF4-FFF2-40B4-BE49-F238E27FC236}">
                  <a16:creationId xmlns:a16="http://schemas.microsoft.com/office/drawing/2014/main" id="{2752B652-E8A1-4C5C-92FE-32AB86790D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1" name="Rectangle 175">
              <a:extLst>
                <a:ext uri="{FF2B5EF4-FFF2-40B4-BE49-F238E27FC236}">
                  <a16:creationId xmlns:a16="http://schemas.microsoft.com/office/drawing/2014/main" id="{8200F372-4237-46E4-A579-761B0E03E7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2" name="AutoShape 176">
              <a:extLst>
                <a:ext uri="{FF2B5EF4-FFF2-40B4-BE49-F238E27FC236}">
                  <a16:creationId xmlns:a16="http://schemas.microsoft.com/office/drawing/2014/main" id="{A8FE8F17-6820-4D9F-B1B4-C6B2340898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3" name="Rectangle 177">
              <a:extLst>
                <a:ext uri="{FF2B5EF4-FFF2-40B4-BE49-F238E27FC236}">
                  <a16:creationId xmlns:a16="http://schemas.microsoft.com/office/drawing/2014/main" id="{37FFC491-443F-4423-8BD9-D38B72CF52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4" name="Rectangle 178">
              <a:extLst>
                <a:ext uri="{FF2B5EF4-FFF2-40B4-BE49-F238E27FC236}">
                  <a16:creationId xmlns:a16="http://schemas.microsoft.com/office/drawing/2014/main" id="{97A74723-7FD5-4FEF-815B-56F5453CEB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5" name="Rectangle 179">
              <a:extLst>
                <a:ext uri="{FF2B5EF4-FFF2-40B4-BE49-F238E27FC236}">
                  <a16:creationId xmlns:a16="http://schemas.microsoft.com/office/drawing/2014/main" id="{9449B815-134B-45A0-8347-3C6E7EFD41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6" name="Rectangle 180">
              <a:extLst>
                <a:ext uri="{FF2B5EF4-FFF2-40B4-BE49-F238E27FC236}">
                  <a16:creationId xmlns:a16="http://schemas.microsoft.com/office/drawing/2014/main" id="{13124411-A22D-45FD-859D-52E205E037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7" name="Rectangle 181">
              <a:extLst>
                <a:ext uri="{FF2B5EF4-FFF2-40B4-BE49-F238E27FC236}">
                  <a16:creationId xmlns:a16="http://schemas.microsoft.com/office/drawing/2014/main" id="{F1A3CB23-4841-4DE7-8410-4E8CD5126E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8" name="Rectangle 182">
              <a:extLst>
                <a:ext uri="{FF2B5EF4-FFF2-40B4-BE49-F238E27FC236}">
                  <a16:creationId xmlns:a16="http://schemas.microsoft.com/office/drawing/2014/main" id="{3923F184-93C6-42DD-B2A5-4AFA2905F1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19" name="Rectangle 183">
              <a:extLst>
                <a:ext uri="{FF2B5EF4-FFF2-40B4-BE49-F238E27FC236}">
                  <a16:creationId xmlns:a16="http://schemas.microsoft.com/office/drawing/2014/main" id="{BC24BEAA-0DE7-48B9-B129-2F840099D6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0" name="Rectangle 184">
              <a:extLst>
                <a:ext uri="{FF2B5EF4-FFF2-40B4-BE49-F238E27FC236}">
                  <a16:creationId xmlns:a16="http://schemas.microsoft.com/office/drawing/2014/main" id="{24CDBB98-7144-4B86-8F87-ECA6E8E835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1" name="Rectangle 185">
              <a:extLst>
                <a:ext uri="{FF2B5EF4-FFF2-40B4-BE49-F238E27FC236}">
                  <a16:creationId xmlns:a16="http://schemas.microsoft.com/office/drawing/2014/main" id="{7EA83063-B803-4FCF-9B9B-801CC42AC9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2" name="AutoShape 186">
              <a:extLst>
                <a:ext uri="{FF2B5EF4-FFF2-40B4-BE49-F238E27FC236}">
                  <a16:creationId xmlns:a16="http://schemas.microsoft.com/office/drawing/2014/main" id="{B0708A88-2CE5-493E-9BFB-1F70F06677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3" name="AutoShape 187">
              <a:extLst>
                <a:ext uri="{FF2B5EF4-FFF2-40B4-BE49-F238E27FC236}">
                  <a16:creationId xmlns:a16="http://schemas.microsoft.com/office/drawing/2014/main" id="{78A8599A-F7B5-4D81-9540-4317ED3A59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24" name="Group 188">
            <a:extLst>
              <a:ext uri="{FF2B5EF4-FFF2-40B4-BE49-F238E27FC236}">
                <a16:creationId xmlns:a16="http://schemas.microsoft.com/office/drawing/2014/main" id="{E0415BD2-C447-4207-8B25-BFE42D35CB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65563" y="4391025"/>
            <a:ext cx="107950" cy="1727200"/>
            <a:chOff x="2210" y="2073"/>
            <a:chExt cx="136" cy="2176"/>
          </a:xfrm>
        </p:grpSpPr>
        <p:sp>
          <p:nvSpPr>
            <p:cNvPr id="40125" name="AutoShape 189">
              <a:extLst>
                <a:ext uri="{FF2B5EF4-FFF2-40B4-BE49-F238E27FC236}">
                  <a16:creationId xmlns:a16="http://schemas.microsoft.com/office/drawing/2014/main" id="{CDD64246-0FCA-4570-B942-131E39D32A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6" name="Rectangle 190">
              <a:extLst>
                <a:ext uri="{FF2B5EF4-FFF2-40B4-BE49-F238E27FC236}">
                  <a16:creationId xmlns:a16="http://schemas.microsoft.com/office/drawing/2014/main" id="{04DEDFA8-58A4-493A-AFB6-61D3214DF2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7" name="AutoShape 191">
              <a:extLst>
                <a:ext uri="{FF2B5EF4-FFF2-40B4-BE49-F238E27FC236}">
                  <a16:creationId xmlns:a16="http://schemas.microsoft.com/office/drawing/2014/main" id="{1DB12B9B-4688-47BE-9CA6-4351F3426B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8" name="Rectangle 192">
              <a:extLst>
                <a:ext uri="{FF2B5EF4-FFF2-40B4-BE49-F238E27FC236}">
                  <a16:creationId xmlns:a16="http://schemas.microsoft.com/office/drawing/2014/main" id="{5ABBE887-FBBE-418C-906E-C14F651C2B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29" name="Rectangle 193">
              <a:extLst>
                <a:ext uri="{FF2B5EF4-FFF2-40B4-BE49-F238E27FC236}">
                  <a16:creationId xmlns:a16="http://schemas.microsoft.com/office/drawing/2014/main" id="{7D7A87C4-E936-40E2-87AC-7D1F362518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0" name="Rectangle 194">
              <a:extLst>
                <a:ext uri="{FF2B5EF4-FFF2-40B4-BE49-F238E27FC236}">
                  <a16:creationId xmlns:a16="http://schemas.microsoft.com/office/drawing/2014/main" id="{F713BCFE-4BBD-43EE-ABC8-702939E081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1" name="Rectangle 195">
              <a:extLst>
                <a:ext uri="{FF2B5EF4-FFF2-40B4-BE49-F238E27FC236}">
                  <a16:creationId xmlns:a16="http://schemas.microsoft.com/office/drawing/2014/main" id="{FD70E568-4A74-41C1-B717-93D3C2F16C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2" name="Rectangle 196">
              <a:extLst>
                <a:ext uri="{FF2B5EF4-FFF2-40B4-BE49-F238E27FC236}">
                  <a16:creationId xmlns:a16="http://schemas.microsoft.com/office/drawing/2014/main" id="{6ACE4CE3-46F2-4767-B855-CD9E4FD4F1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3" name="Rectangle 197">
              <a:extLst>
                <a:ext uri="{FF2B5EF4-FFF2-40B4-BE49-F238E27FC236}">
                  <a16:creationId xmlns:a16="http://schemas.microsoft.com/office/drawing/2014/main" id="{C3B8B1DC-4404-4929-A584-2E809DBBD3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4" name="Rectangle 198">
              <a:extLst>
                <a:ext uri="{FF2B5EF4-FFF2-40B4-BE49-F238E27FC236}">
                  <a16:creationId xmlns:a16="http://schemas.microsoft.com/office/drawing/2014/main" id="{0F22D528-27DD-4A84-97A0-52A6C473C0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5" name="Rectangle 199">
              <a:extLst>
                <a:ext uri="{FF2B5EF4-FFF2-40B4-BE49-F238E27FC236}">
                  <a16:creationId xmlns:a16="http://schemas.microsoft.com/office/drawing/2014/main" id="{0811C097-0C35-4AC2-B6AE-1ACED3B6D3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6" name="Rectangle 200">
              <a:extLst>
                <a:ext uri="{FF2B5EF4-FFF2-40B4-BE49-F238E27FC236}">
                  <a16:creationId xmlns:a16="http://schemas.microsoft.com/office/drawing/2014/main" id="{4063FBDA-1429-4172-ABCF-EBC79D0BC7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7" name="Rectangle 201">
              <a:extLst>
                <a:ext uri="{FF2B5EF4-FFF2-40B4-BE49-F238E27FC236}">
                  <a16:creationId xmlns:a16="http://schemas.microsoft.com/office/drawing/2014/main" id="{92D884F4-5A39-4103-9068-FFD531B6C5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8" name="Rectangle 202">
              <a:extLst>
                <a:ext uri="{FF2B5EF4-FFF2-40B4-BE49-F238E27FC236}">
                  <a16:creationId xmlns:a16="http://schemas.microsoft.com/office/drawing/2014/main" id="{8870E408-1633-4432-B383-147B5D5E53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39" name="Rectangle 203">
              <a:extLst>
                <a:ext uri="{FF2B5EF4-FFF2-40B4-BE49-F238E27FC236}">
                  <a16:creationId xmlns:a16="http://schemas.microsoft.com/office/drawing/2014/main" id="{47560E88-B639-49B6-AF71-BAA6C64E47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0" name="Rectangle 204">
              <a:extLst>
                <a:ext uri="{FF2B5EF4-FFF2-40B4-BE49-F238E27FC236}">
                  <a16:creationId xmlns:a16="http://schemas.microsoft.com/office/drawing/2014/main" id="{25C10B76-00AD-4777-A2B3-F3315B487F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1" name="AutoShape 205">
              <a:extLst>
                <a:ext uri="{FF2B5EF4-FFF2-40B4-BE49-F238E27FC236}">
                  <a16:creationId xmlns:a16="http://schemas.microsoft.com/office/drawing/2014/main" id="{C7F589C4-A6C9-4769-B52E-02B4045780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2" name="AutoShape 206">
              <a:extLst>
                <a:ext uri="{FF2B5EF4-FFF2-40B4-BE49-F238E27FC236}">
                  <a16:creationId xmlns:a16="http://schemas.microsoft.com/office/drawing/2014/main" id="{078739ED-F608-474C-A3C3-E21C4C18B4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43" name="Group 207">
            <a:extLst>
              <a:ext uri="{FF2B5EF4-FFF2-40B4-BE49-F238E27FC236}">
                <a16:creationId xmlns:a16="http://schemas.microsoft.com/office/drawing/2014/main" id="{EEB47182-6860-4DD3-9EC2-DD07F5AD77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48150" y="4383088"/>
            <a:ext cx="107950" cy="1735137"/>
            <a:chOff x="2451" y="2064"/>
            <a:chExt cx="136" cy="2186"/>
          </a:xfrm>
        </p:grpSpPr>
        <p:sp>
          <p:nvSpPr>
            <p:cNvPr id="40144" name="AutoShape 208">
              <a:extLst>
                <a:ext uri="{FF2B5EF4-FFF2-40B4-BE49-F238E27FC236}">
                  <a16:creationId xmlns:a16="http://schemas.microsoft.com/office/drawing/2014/main" id="{F543F9A5-1D44-4507-9492-F05F82F1AC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5" name="AutoShape 209">
              <a:extLst>
                <a:ext uri="{FF2B5EF4-FFF2-40B4-BE49-F238E27FC236}">
                  <a16:creationId xmlns:a16="http://schemas.microsoft.com/office/drawing/2014/main" id="{086D4031-D0C7-4876-96D5-2E890898A4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6" name="Rectangle 210">
              <a:extLst>
                <a:ext uri="{FF2B5EF4-FFF2-40B4-BE49-F238E27FC236}">
                  <a16:creationId xmlns:a16="http://schemas.microsoft.com/office/drawing/2014/main" id="{B0C1FA6D-635F-4C48-942C-73E4EBFD96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7" name="Rectangle 211">
              <a:extLst>
                <a:ext uri="{FF2B5EF4-FFF2-40B4-BE49-F238E27FC236}">
                  <a16:creationId xmlns:a16="http://schemas.microsoft.com/office/drawing/2014/main" id="{9899B6C5-D76D-4B03-8B1B-BACF82003B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8" name="Rectangle 212">
              <a:extLst>
                <a:ext uri="{FF2B5EF4-FFF2-40B4-BE49-F238E27FC236}">
                  <a16:creationId xmlns:a16="http://schemas.microsoft.com/office/drawing/2014/main" id="{A46CDBC8-619E-4F79-AF7E-6D1D4E4457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49" name="Rectangle 213">
              <a:extLst>
                <a:ext uri="{FF2B5EF4-FFF2-40B4-BE49-F238E27FC236}">
                  <a16:creationId xmlns:a16="http://schemas.microsoft.com/office/drawing/2014/main" id="{FFB6A3A6-AA82-4A06-BB26-C8B774FFA0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0" name="Rectangle 214">
              <a:extLst>
                <a:ext uri="{FF2B5EF4-FFF2-40B4-BE49-F238E27FC236}">
                  <a16:creationId xmlns:a16="http://schemas.microsoft.com/office/drawing/2014/main" id="{32667013-8016-4131-91E5-81EF3FC415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1" name="Rectangle 215">
              <a:extLst>
                <a:ext uri="{FF2B5EF4-FFF2-40B4-BE49-F238E27FC236}">
                  <a16:creationId xmlns:a16="http://schemas.microsoft.com/office/drawing/2014/main" id="{43AA8235-F93F-41E1-9554-6E5470CC09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2" name="Rectangle 216">
              <a:extLst>
                <a:ext uri="{FF2B5EF4-FFF2-40B4-BE49-F238E27FC236}">
                  <a16:creationId xmlns:a16="http://schemas.microsoft.com/office/drawing/2014/main" id="{BE164202-7485-47D9-B256-18016735EE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3" name="Rectangle 217">
              <a:extLst>
                <a:ext uri="{FF2B5EF4-FFF2-40B4-BE49-F238E27FC236}">
                  <a16:creationId xmlns:a16="http://schemas.microsoft.com/office/drawing/2014/main" id="{CF18BE63-A252-4056-B87A-D5EED43940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4" name="Rectangle 218">
              <a:extLst>
                <a:ext uri="{FF2B5EF4-FFF2-40B4-BE49-F238E27FC236}">
                  <a16:creationId xmlns:a16="http://schemas.microsoft.com/office/drawing/2014/main" id="{C823E64F-16B6-40D0-81B8-2F0D8E722B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5" name="Rectangle 219">
              <a:extLst>
                <a:ext uri="{FF2B5EF4-FFF2-40B4-BE49-F238E27FC236}">
                  <a16:creationId xmlns:a16="http://schemas.microsoft.com/office/drawing/2014/main" id="{8D093ACF-8E7E-4114-88D0-5485130F8D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6" name="Rectangle 220">
              <a:extLst>
                <a:ext uri="{FF2B5EF4-FFF2-40B4-BE49-F238E27FC236}">
                  <a16:creationId xmlns:a16="http://schemas.microsoft.com/office/drawing/2014/main" id="{183C3D9A-5661-4B71-8779-7619D6C120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7" name="Rectangle 221">
              <a:extLst>
                <a:ext uri="{FF2B5EF4-FFF2-40B4-BE49-F238E27FC236}">
                  <a16:creationId xmlns:a16="http://schemas.microsoft.com/office/drawing/2014/main" id="{21018F59-00CB-4360-8902-D2D592F152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8" name="Rectangle 222">
              <a:extLst>
                <a:ext uri="{FF2B5EF4-FFF2-40B4-BE49-F238E27FC236}">
                  <a16:creationId xmlns:a16="http://schemas.microsoft.com/office/drawing/2014/main" id="{36C42A14-EE6B-4AD1-A3DD-097EDA0BE1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59" name="Rectangle 223">
              <a:extLst>
                <a:ext uri="{FF2B5EF4-FFF2-40B4-BE49-F238E27FC236}">
                  <a16:creationId xmlns:a16="http://schemas.microsoft.com/office/drawing/2014/main" id="{FD804486-8A24-43A7-83D3-B3457E1034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0" name="AutoShape 224">
              <a:extLst>
                <a:ext uri="{FF2B5EF4-FFF2-40B4-BE49-F238E27FC236}">
                  <a16:creationId xmlns:a16="http://schemas.microsoft.com/office/drawing/2014/main" id="{16E7F767-334F-4FD9-8E7C-3DD23E187C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1" name="AutoShape 225">
              <a:extLst>
                <a:ext uri="{FF2B5EF4-FFF2-40B4-BE49-F238E27FC236}">
                  <a16:creationId xmlns:a16="http://schemas.microsoft.com/office/drawing/2014/main" id="{0732A0C9-9552-45FD-96A4-66337F8164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62" name="Group 226">
            <a:extLst>
              <a:ext uri="{FF2B5EF4-FFF2-40B4-BE49-F238E27FC236}">
                <a16:creationId xmlns:a16="http://schemas.microsoft.com/office/drawing/2014/main" id="{B2401FB6-8E05-43EC-9DCF-5F8C9FDCBB9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30738" y="4498975"/>
            <a:ext cx="107950" cy="1619250"/>
            <a:chOff x="2692" y="2209"/>
            <a:chExt cx="136" cy="2040"/>
          </a:xfrm>
        </p:grpSpPr>
        <p:sp>
          <p:nvSpPr>
            <p:cNvPr id="40163" name="AutoShape 227">
              <a:extLst>
                <a:ext uri="{FF2B5EF4-FFF2-40B4-BE49-F238E27FC236}">
                  <a16:creationId xmlns:a16="http://schemas.microsoft.com/office/drawing/2014/main" id="{5BC654AA-BDB8-4BC6-8DA6-02C50CBDCA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4" name="AutoShape 228">
              <a:extLst>
                <a:ext uri="{FF2B5EF4-FFF2-40B4-BE49-F238E27FC236}">
                  <a16:creationId xmlns:a16="http://schemas.microsoft.com/office/drawing/2014/main" id="{E9F755BF-63E3-4582-9E27-8442E8E80E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5" name="Rectangle 229">
              <a:extLst>
                <a:ext uri="{FF2B5EF4-FFF2-40B4-BE49-F238E27FC236}">
                  <a16:creationId xmlns:a16="http://schemas.microsoft.com/office/drawing/2014/main" id="{1D8BABB0-EE54-4907-A5A0-9CBFBFDED0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6" name="Rectangle 230">
              <a:extLst>
                <a:ext uri="{FF2B5EF4-FFF2-40B4-BE49-F238E27FC236}">
                  <a16:creationId xmlns:a16="http://schemas.microsoft.com/office/drawing/2014/main" id="{6431BB36-AAC6-461F-9C32-B92A3BFAD8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7" name="Rectangle 231">
              <a:extLst>
                <a:ext uri="{FF2B5EF4-FFF2-40B4-BE49-F238E27FC236}">
                  <a16:creationId xmlns:a16="http://schemas.microsoft.com/office/drawing/2014/main" id="{CFB972CA-07BF-4AF7-889E-1EB8F659AD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8" name="Rectangle 232">
              <a:extLst>
                <a:ext uri="{FF2B5EF4-FFF2-40B4-BE49-F238E27FC236}">
                  <a16:creationId xmlns:a16="http://schemas.microsoft.com/office/drawing/2014/main" id="{0E56CC0A-7191-432F-A531-559D6B73DA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69" name="Rectangle 233">
              <a:extLst>
                <a:ext uri="{FF2B5EF4-FFF2-40B4-BE49-F238E27FC236}">
                  <a16:creationId xmlns:a16="http://schemas.microsoft.com/office/drawing/2014/main" id="{1EC17091-4192-4CBC-84AA-93A088E58F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0" name="Rectangle 234">
              <a:extLst>
                <a:ext uri="{FF2B5EF4-FFF2-40B4-BE49-F238E27FC236}">
                  <a16:creationId xmlns:a16="http://schemas.microsoft.com/office/drawing/2014/main" id="{8D9A56F5-73CD-4434-BFA0-AC601AB7E5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1" name="Rectangle 235">
              <a:extLst>
                <a:ext uri="{FF2B5EF4-FFF2-40B4-BE49-F238E27FC236}">
                  <a16:creationId xmlns:a16="http://schemas.microsoft.com/office/drawing/2014/main" id="{4218D310-4192-45B8-B52C-DCDE85B8B1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2" name="Rectangle 236">
              <a:extLst>
                <a:ext uri="{FF2B5EF4-FFF2-40B4-BE49-F238E27FC236}">
                  <a16:creationId xmlns:a16="http://schemas.microsoft.com/office/drawing/2014/main" id="{157C4FBC-19C4-4232-8524-388BB2D434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3" name="Rectangle 237">
              <a:extLst>
                <a:ext uri="{FF2B5EF4-FFF2-40B4-BE49-F238E27FC236}">
                  <a16:creationId xmlns:a16="http://schemas.microsoft.com/office/drawing/2014/main" id="{48876159-0D80-41B0-8505-47AE0C6FDB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4" name="Rectangle 238">
              <a:extLst>
                <a:ext uri="{FF2B5EF4-FFF2-40B4-BE49-F238E27FC236}">
                  <a16:creationId xmlns:a16="http://schemas.microsoft.com/office/drawing/2014/main" id="{BA731634-8428-43C2-A816-DF1D270B9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5" name="Rectangle 239">
              <a:extLst>
                <a:ext uri="{FF2B5EF4-FFF2-40B4-BE49-F238E27FC236}">
                  <a16:creationId xmlns:a16="http://schemas.microsoft.com/office/drawing/2014/main" id="{6033C50F-D297-42C0-8BD8-0C0237A26D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6" name="Rectangle 240">
              <a:extLst>
                <a:ext uri="{FF2B5EF4-FFF2-40B4-BE49-F238E27FC236}">
                  <a16:creationId xmlns:a16="http://schemas.microsoft.com/office/drawing/2014/main" id="{EC28041C-C008-43E7-B99F-557CAC7E4F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7" name="AutoShape 241">
              <a:extLst>
                <a:ext uri="{FF2B5EF4-FFF2-40B4-BE49-F238E27FC236}">
                  <a16:creationId xmlns:a16="http://schemas.microsoft.com/office/drawing/2014/main" id="{778117A5-7424-4597-AAE9-7F8AF04362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78" name="AutoShape 242">
              <a:extLst>
                <a:ext uri="{FF2B5EF4-FFF2-40B4-BE49-F238E27FC236}">
                  <a16:creationId xmlns:a16="http://schemas.microsoft.com/office/drawing/2014/main" id="{735693AA-1212-4AE7-A69D-7DF9C6D676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79" name="Group 243">
            <a:extLst>
              <a:ext uri="{FF2B5EF4-FFF2-40B4-BE49-F238E27FC236}">
                <a16:creationId xmlns:a16="http://schemas.microsoft.com/office/drawing/2014/main" id="{28B117BD-3C24-4618-8052-8541DAF4BA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11738" y="4724400"/>
            <a:ext cx="107950" cy="1393825"/>
            <a:chOff x="2932" y="2494"/>
            <a:chExt cx="136" cy="1755"/>
          </a:xfrm>
        </p:grpSpPr>
        <p:sp>
          <p:nvSpPr>
            <p:cNvPr id="40180" name="AutoShape 244">
              <a:extLst>
                <a:ext uri="{FF2B5EF4-FFF2-40B4-BE49-F238E27FC236}">
                  <a16:creationId xmlns:a16="http://schemas.microsoft.com/office/drawing/2014/main" id="{2952F6C7-2BAF-4E46-8403-598D4A086D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1" name="AutoShape 245">
              <a:extLst>
                <a:ext uri="{FF2B5EF4-FFF2-40B4-BE49-F238E27FC236}">
                  <a16:creationId xmlns:a16="http://schemas.microsoft.com/office/drawing/2014/main" id="{0B3B9E68-7379-4A4B-AC1E-07F94DC308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2" name="AutoShape 246">
              <a:extLst>
                <a:ext uri="{FF2B5EF4-FFF2-40B4-BE49-F238E27FC236}">
                  <a16:creationId xmlns:a16="http://schemas.microsoft.com/office/drawing/2014/main" id="{1AC9FBC4-B402-440A-941E-AAD36F9BD1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3" name="AutoShape 247">
              <a:extLst>
                <a:ext uri="{FF2B5EF4-FFF2-40B4-BE49-F238E27FC236}">
                  <a16:creationId xmlns:a16="http://schemas.microsoft.com/office/drawing/2014/main" id="{2192BA83-2F47-4ED0-BC75-5301746920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4" name="AutoShape 248">
              <a:extLst>
                <a:ext uri="{FF2B5EF4-FFF2-40B4-BE49-F238E27FC236}">
                  <a16:creationId xmlns:a16="http://schemas.microsoft.com/office/drawing/2014/main" id="{1D72DA18-7BD7-491B-8A69-015E1F7961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5" name="Line 249">
              <a:extLst>
                <a:ext uri="{FF2B5EF4-FFF2-40B4-BE49-F238E27FC236}">
                  <a16:creationId xmlns:a16="http://schemas.microsoft.com/office/drawing/2014/main" id="{61448862-345D-45E6-B5A5-825203AC0FB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186" name="Line 250">
              <a:extLst>
                <a:ext uri="{FF2B5EF4-FFF2-40B4-BE49-F238E27FC236}">
                  <a16:creationId xmlns:a16="http://schemas.microsoft.com/office/drawing/2014/main" id="{226FA28B-261E-4A01-A749-DD28B4F1306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187" name="Rectangle 251">
              <a:extLst>
                <a:ext uri="{FF2B5EF4-FFF2-40B4-BE49-F238E27FC236}">
                  <a16:creationId xmlns:a16="http://schemas.microsoft.com/office/drawing/2014/main" id="{62D5557D-1BDD-497A-B19C-F6F672F35E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8" name="Rectangle 252">
              <a:extLst>
                <a:ext uri="{FF2B5EF4-FFF2-40B4-BE49-F238E27FC236}">
                  <a16:creationId xmlns:a16="http://schemas.microsoft.com/office/drawing/2014/main" id="{DC13C05F-F0E1-4322-A087-6657F448A5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89" name="Rectangle 253">
              <a:extLst>
                <a:ext uri="{FF2B5EF4-FFF2-40B4-BE49-F238E27FC236}">
                  <a16:creationId xmlns:a16="http://schemas.microsoft.com/office/drawing/2014/main" id="{AD025515-3FB9-442E-A00B-B6B96F2AD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0" name="Rectangle 254">
              <a:extLst>
                <a:ext uri="{FF2B5EF4-FFF2-40B4-BE49-F238E27FC236}">
                  <a16:creationId xmlns:a16="http://schemas.microsoft.com/office/drawing/2014/main" id="{88A278AD-10DC-4209-A08A-64C21349BF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1" name="Rectangle 255">
              <a:extLst>
                <a:ext uri="{FF2B5EF4-FFF2-40B4-BE49-F238E27FC236}">
                  <a16:creationId xmlns:a16="http://schemas.microsoft.com/office/drawing/2014/main" id="{3B5CEACF-9C51-4CF1-81DF-0C8E2E1E07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2" name="Rectangle 256">
              <a:extLst>
                <a:ext uri="{FF2B5EF4-FFF2-40B4-BE49-F238E27FC236}">
                  <a16:creationId xmlns:a16="http://schemas.microsoft.com/office/drawing/2014/main" id="{422322FB-5FDF-43CA-9F08-F1FC81A6C9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3" name="Rectangle 257">
              <a:extLst>
                <a:ext uri="{FF2B5EF4-FFF2-40B4-BE49-F238E27FC236}">
                  <a16:creationId xmlns:a16="http://schemas.microsoft.com/office/drawing/2014/main" id="{D55AD92F-D946-40AE-A884-FA6A642436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194" name="Group 258">
            <a:extLst>
              <a:ext uri="{FF2B5EF4-FFF2-40B4-BE49-F238E27FC236}">
                <a16:creationId xmlns:a16="http://schemas.microsoft.com/office/drawing/2014/main" id="{E957FD80-73F8-4280-853B-DE02D8FCD1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4325" y="4772025"/>
            <a:ext cx="107950" cy="1346200"/>
            <a:chOff x="3173" y="2553"/>
            <a:chExt cx="136" cy="1696"/>
          </a:xfrm>
        </p:grpSpPr>
        <p:sp>
          <p:nvSpPr>
            <p:cNvPr id="40195" name="AutoShape 259">
              <a:extLst>
                <a:ext uri="{FF2B5EF4-FFF2-40B4-BE49-F238E27FC236}">
                  <a16:creationId xmlns:a16="http://schemas.microsoft.com/office/drawing/2014/main" id="{04C27B2F-B57A-4205-AD74-6C5A276EE9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6" name="AutoShape 260">
              <a:extLst>
                <a:ext uri="{FF2B5EF4-FFF2-40B4-BE49-F238E27FC236}">
                  <a16:creationId xmlns:a16="http://schemas.microsoft.com/office/drawing/2014/main" id="{C811FF69-F77C-408F-B81F-3F2F7214D3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7" name="AutoShape 261">
              <a:extLst>
                <a:ext uri="{FF2B5EF4-FFF2-40B4-BE49-F238E27FC236}">
                  <a16:creationId xmlns:a16="http://schemas.microsoft.com/office/drawing/2014/main" id="{1AC7F72B-02C6-409F-927B-0BF7A4457F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8" name="AutoShape 262">
              <a:extLst>
                <a:ext uri="{FF2B5EF4-FFF2-40B4-BE49-F238E27FC236}">
                  <a16:creationId xmlns:a16="http://schemas.microsoft.com/office/drawing/2014/main" id="{3A0C5CDE-9640-481D-BE92-D899678AD9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199" name="AutoShape 263">
              <a:extLst>
                <a:ext uri="{FF2B5EF4-FFF2-40B4-BE49-F238E27FC236}">
                  <a16:creationId xmlns:a16="http://schemas.microsoft.com/office/drawing/2014/main" id="{5FBDDD1E-65F2-4E4C-9EDC-9F3F1F4A53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0" name="Line 264">
              <a:extLst>
                <a:ext uri="{FF2B5EF4-FFF2-40B4-BE49-F238E27FC236}">
                  <a16:creationId xmlns:a16="http://schemas.microsoft.com/office/drawing/2014/main" id="{525975A8-F39E-47D9-97B3-F1BEF15FD84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01" name="Line 265">
              <a:extLst>
                <a:ext uri="{FF2B5EF4-FFF2-40B4-BE49-F238E27FC236}">
                  <a16:creationId xmlns:a16="http://schemas.microsoft.com/office/drawing/2014/main" id="{1562DE36-D3FD-4C56-B37D-4E6A37619E0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02" name="Rectangle 266">
              <a:extLst>
                <a:ext uri="{FF2B5EF4-FFF2-40B4-BE49-F238E27FC236}">
                  <a16:creationId xmlns:a16="http://schemas.microsoft.com/office/drawing/2014/main" id="{6213EE3B-F7DA-4DB7-8F44-343DD7584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3" name="Rectangle 267">
              <a:extLst>
                <a:ext uri="{FF2B5EF4-FFF2-40B4-BE49-F238E27FC236}">
                  <a16:creationId xmlns:a16="http://schemas.microsoft.com/office/drawing/2014/main" id="{73DDA30D-5836-497A-9BAC-474FF4C265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4" name="Rectangle 268">
              <a:extLst>
                <a:ext uri="{FF2B5EF4-FFF2-40B4-BE49-F238E27FC236}">
                  <a16:creationId xmlns:a16="http://schemas.microsoft.com/office/drawing/2014/main" id="{D95FAA6C-ED92-44BC-A452-2DC138E81D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5" name="Rectangle 269">
              <a:extLst>
                <a:ext uri="{FF2B5EF4-FFF2-40B4-BE49-F238E27FC236}">
                  <a16:creationId xmlns:a16="http://schemas.microsoft.com/office/drawing/2014/main" id="{D34DEF5A-460C-4E1B-BABE-C18D365269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6" name="Rectangle 270">
              <a:extLst>
                <a:ext uri="{FF2B5EF4-FFF2-40B4-BE49-F238E27FC236}">
                  <a16:creationId xmlns:a16="http://schemas.microsoft.com/office/drawing/2014/main" id="{2F1E5507-3B3C-40AD-85DE-BAB5C030A7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07" name="Rectangle 271">
              <a:extLst>
                <a:ext uri="{FF2B5EF4-FFF2-40B4-BE49-F238E27FC236}">
                  <a16:creationId xmlns:a16="http://schemas.microsoft.com/office/drawing/2014/main" id="{CB5A0A09-FE15-4E8E-8E16-A189EBD7A2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08" name="Group 272">
            <a:extLst>
              <a:ext uri="{FF2B5EF4-FFF2-40B4-BE49-F238E27FC236}">
                <a16:creationId xmlns:a16="http://schemas.microsoft.com/office/drawing/2014/main" id="{0BAD7214-6DF1-40F6-A93D-3BE697DA53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76913" y="4930775"/>
            <a:ext cx="107950" cy="1187450"/>
            <a:chOff x="3414" y="2753"/>
            <a:chExt cx="136" cy="1496"/>
          </a:xfrm>
        </p:grpSpPr>
        <p:sp>
          <p:nvSpPr>
            <p:cNvPr id="40209" name="AutoShape 273">
              <a:extLst>
                <a:ext uri="{FF2B5EF4-FFF2-40B4-BE49-F238E27FC236}">
                  <a16:creationId xmlns:a16="http://schemas.microsoft.com/office/drawing/2014/main" id="{49808D1D-C32E-453D-82A1-23A0EBB220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0" name="AutoShape 274">
              <a:extLst>
                <a:ext uri="{FF2B5EF4-FFF2-40B4-BE49-F238E27FC236}">
                  <a16:creationId xmlns:a16="http://schemas.microsoft.com/office/drawing/2014/main" id="{640DD5F4-014C-4770-9E04-1A604398ED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1" name="Line 275">
              <a:extLst>
                <a:ext uri="{FF2B5EF4-FFF2-40B4-BE49-F238E27FC236}">
                  <a16:creationId xmlns:a16="http://schemas.microsoft.com/office/drawing/2014/main" id="{8D41AE7E-22E1-4498-AB87-CCA20167AAC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12" name="AutoShape 276">
              <a:extLst>
                <a:ext uri="{FF2B5EF4-FFF2-40B4-BE49-F238E27FC236}">
                  <a16:creationId xmlns:a16="http://schemas.microsoft.com/office/drawing/2014/main" id="{66821275-2BC8-46BA-8BC4-E2A7F0729F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3" name="Line 277">
              <a:extLst>
                <a:ext uri="{FF2B5EF4-FFF2-40B4-BE49-F238E27FC236}">
                  <a16:creationId xmlns:a16="http://schemas.microsoft.com/office/drawing/2014/main" id="{5F68F305-2AC0-4C59-97CC-CAA8BC55C71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14" name="AutoShape 278">
              <a:extLst>
                <a:ext uri="{FF2B5EF4-FFF2-40B4-BE49-F238E27FC236}">
                  <a16:creationId xmlns:a16="http://schemas.microsoft.com/office/drawing/2014/main" id="{30E0FF4C-EC16-450F-85F0-93ECC61DE3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5" name="AutoShape 279">
              <a:extLst>
                <a:ext uri="{FF2B5EF4-FFF2-40B4-BE49-F238E27FC236}">
                  <a16:creationId xmlns:a16="http://schemas.microsoft.com/office/drawing/2014/main" id="{3C462161-2A04-4E22-8664-75163C8896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6" name="Rectangle 280">
              <a:extLst>
                <a:ext uri="{FF2B5EF4-FFF2-40B4-BE49-F238E27FC236}">
                  <a16:creationId xmlns:a16="http://schemas.microsoft.com/office/drawing/2014/main" id="{289BD1B7-FFFB-4F7E-A60F-4DCC400144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7" name="Rectangle 281">
              <a:extLst>
                <a:ext uri="{FF2B5EF4-FFF2-40B4-BE49-F238E27FC236}">
                  <a16:creationId xmlns:a16="http://schemas.microsoft.com/office/drawing/2014/main" id="{59D56C4B-E9BC-4C16-AFB8-7375525B33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8" name="Rectangle 282">
              <a:extLst>
                <a:ext uri="{FF2B5EF4-FFF2-40B4-BE49-F238E27FC236}">
                  <a16:creationId xmlns:a16="http://schemas.microsoft.com/office/drawing/2014/main" id="{BA2E4E19-EC29-4C44-99BC-0D2ACC554D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19" name="Rectangle 283">
              <a:extLst>
                <a:ext uri="{FF2B5EF4-FFF2-40B4-BE49-F238E27FC236}">
                  <a16:creationId xmlns:a16="http://schemas.microsoft.com/office/drawing/2014/main" id="{124E6DEF-92CB-4803-A81C-8B019560CD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0" name="Rectangle 284">
              <a:extLst>
                <a:ext uri="{FF2B5EF4-FFF2-40B4-BE49-F238E27FC236}">
                  <a16:creationId xmlns:a16="http://schemas.microsoft.com/office/drawing/2014/main" id="{6597EFEE-9091-4E05-AB0E-A82F5EDEF9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1" name="Rectangle 285">
              <a:extLst>
                <a:ext uri="{FF2B5EF4-FFF2-40B4-BE49-F238E27FC236}">
                  <a16:creationId xmlns:a16="http://schemas.microsoft.com/office/drawing/2014/main" id="{9401E35C-4513-4320-9CBB-4CD0224339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2" name="Rectangle 286">
              <a:extLst>
                <a:ext uri="{FF2B5EF4-FFF2-40B4-BE49-F238E27FC236}">
                  <a16:creationId xmlns:a16="http://schemas.microsoft.com/office/drawing/2014/main" id="{079AAE92-95C3-4616-ADB2-87FDB47C93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3" name="Rectangle 287">
              <a:extLst>
                <a:ext uri="{FF2B5EF4-FFF2-40B4-BE49-F238E27FC236}">
                  <a16:creationId xmlns:a16="http://schemas.microsoft.com/office/drawing/2014/main" id="{231FDC2A-6DEF-4AA2-B2E9-2AAC141D64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4" name="Rectangle 288">
              <a:extLst>
                <a:ext uri="{FF2B5EF4-FFF2-40B4-BE49-F238E27FC236}">
                  <a16:creationId xmlns:a16="http://schemas.microsoft.com/office/drawing/2014/main" id="{3503F58F-9804-4C85-B5CE-2DB1387FB8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25" name="Group 289">
            <a:extLst>
              <a:ext uri="{FF2B5EF4-FFF2-40B4-BE49-F238E27FC236}">
                <a16:creationId xmlns:a16="http://schemas.microsoft.com/office/drawing/2014/main" id="{BF71BB12-64E4-4EB4-A51D-920AFE0AC4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57913" y="4987925"/>
            <a:ext cx="107950" cy="1130300"/>
            <a:chOff x="3654" y="2825"/>
            <a:chExt cx="136" cy="1424"/>
          </a:xfrm>
        </p:grpSpPr>
        <p:sp>
          <p:nvSpPr>
            <p:cNvPr id="40226" name="AutoShape 290">
              <a:extLst>
                <a:ext uri="{FF2B5EF4-FFF2-40B4-BE49-F238E27FC236}">
                  <a16:creationId xmlns:a16="http://schemas.microsoft.com/office/drawing/2014/main" id="{312AE223-2C9D-4A4F-B485-F0360693E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7" name="AutoShape 291">
              <a:extLst>
                <a:ext uri="{FF2B5EF4-FFF2-40B4-BE49-F238E27FC236}">
                  <a16:creationId xmlns:a16="http://schemas.microsoft.com/office/drawing/2014/main" id="{B6334B68-DE34-4AD5-8F97-FB12BCE10F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8" name="AutoShape 292">
              <a:extLst>
                <a:ext uri="{FF2B5EF4-FFF2-40B4-BE49-F238E27FC236}">
                  <a16:creationId xmlns:a16="http://schemas.microsoft.com/office/drawing/2014/main" id="{22EB8EF0-099E-4695-B7A3-2D106AF682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29" name="AutoShape 293">
              <a:extLst>
                <a:ext uri="{FF2B5EF4-FFF2-40B4-BE49-F238E27FC236}">
                  <a16:creationId xmlns:a16="http://schemas.microsoft.com/office/drawing/2014/main" id="{70FCDDE2-1882-4BE7-A4B8-AB2FC4D019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0" name="Rectangle 294">
              <a:extLst>
                <a:ext uri="{FF2B5EF4-FFF2-40B4-BE49-F238E27FC236}">
                  <a16:creationId xmlns:a16="http://schemas.microsoft.com/office/drawing/2014/main" id="{8B50AEB6-156B-4BB5-87E3-5659B235DC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1" name="Rectangle 295">
              <a:extLst>
                <a:ext uri="{FF2B5EF4-FFF2-40B4-BE49-F238E27FC236}">
                  <a16:creationId xmlns:a16="http://schemas.microsoft.com/office/drawing/2014/main" id="{722A29F3-1D4C-441B-87E6-8266FFBA1C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2" name="Rectangle 296">
              <a:extLst>
                <a:ext uri="{FF2B5EF4-FFF2-40B4-BE49-F238E27FC236}">
                  <a16:creationId xmlns:a16="http://schemas.microsoft.com/office/drawing/2014/main" id="{C1FE1984-3EAC-4A22-8E83-4FC499C92D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3" name="Rectangle 297">
              <a:extLst>
                <a:ext uri="{FF2B5EF4-FFF2-40B4-BE49-F238E27FC236}">
                  <a16:creationId xmlns:a16="http://schemas.microsoft.com/office/drawing/2014/main" id="{BF2D876C-3D5E-4B16-A53F-6285E5C3FD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4" name="Rectangle 298">
              <a:extLst>
                <a:ext uri="{FF2B5EF4-FFF2-40B4-BE49-F238E27FC236}">
                  <a16:creationId xmlns:a16="http://schemas.microsoft.com/office/drawing/2014/main" id="{2A3E77E1-16AE-4B7B-B92F-DC72A760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5" name="Rectangle 299">
              <a:extLst>
                <a:ext uri="{FF2B5EF4-FFF2-40B4-BE49-F238E27FC236}">
                  <a16:creationId xmlns:a16="http://schemas.microsoft.com/office/drawing/2014/main" id="{24494039-3088-4491-8157-CA2FE04DDA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36" name="Group 300">
            <a:extLst>
              <a:ext uri="{FF2B5EF4-FFF2-40B4-BE49-F238E27FC236}">
                <a16:creationId xmlns:a16="http://schemas.microsoft.com/office/drawing/2014/main" id="{0AF341A4-5E79-4E3B-9415-0FFD8A72451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40500" y="5048250"/>
            <a:ext cx="107950" cy="1069975"/>
            <a:chOff x="3895" y="2902"/>
            <a:chExt cx="136" cy="1347"/>
          </a:xfrm>
        </p:grpSpPr>
        <p:sp>
          <p:nvSpPr>
            <p:cNvPr id="40237" name="AutoShape 301">
              <a:extLst>
                <a:ext uri="{FF2B5EF4-FFF2-40B4-BE49-F238E27FC236}">
                  <a16:creationId xmlns:a16="http://schemas.microsoft.com/office/drawing/2014/main" id="{C7CB5894-42B1-4763-A401-FE1AE9CF49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8" name="AutoShape 302">
              <a:extLst>
                <a:ext uri="{FF2B5EF4-FFF2-40B4-BE49-F238E27FC236}">
                  <a16:creationId xmlns:a16="http://schemas.microsoft.com/office/drawing/2014/main" id="{67DB0707-555A-49F0-BDD0-90B0E0A3B2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39" name="AutoShape 303">
              <a:extLst>
                <a:ext uri="{FF2B5EF4-FFF2-40B4-BE49-F238E27FC236}">
                  <a16:creationId xmlns:a16="http://schemas.microsoft.com/office/drawing/2014/main" id="{FF12200D-5705-4B13-ACDC-74AFF9C0A0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0" name="AutoShape 304">
              <a:extLst>
                <a:ext uri="{FF2B5EF4-FFF2-40B4-BE49-F238E27FC236}">
                  <a16:creationId xmlns:a16="http://schemas.microsoft.com/office/drawing/2014/main" id="{2DDE91D4-21A1-4D0B-9044-845F409E20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1" name="Rectangle 305">
              <a:extLst>
                <a:ext uri="{FF2B5EF4-FFF2-40B4-BE49-F238E27FC236}">
                  <a16:creationId xmlns:a16="http://schemas.microsoft.com/office/drawing/2014/main" id="{1EDA189B-3D2C-4A79-AC72-161F367FE1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2" name="Rectangle 306">
              <a:extLst>
                <a:ext uri="{FF2B5EF4-FFF2-40B4-BE49-F238E27FC236}">
                  <a16:creationId xmlns:a16="http://schemas.microsoft.com/office/drawing/2014/main" id="{1F596B94-2746-48BE-A542-84CE098939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3" name="Rectangle 307">
              <a:extLst>
                <a:ext uri="{FF2B5EF4-FFF2-40B4-BE49-F238E27FC236}">
                  <a16:creationId xmlns:a16="http://schemas.microsoft.com/office/drawing/2014/main" id="{430CC6AE-FCE1-4E11-84C8-291430BAC5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4" name="Rectangle 308">
              <a:extLst>
                <a:ext uri="{FF2B5EF4-FFF2-40B4-BE49-F238E27FC236}">
                  <a16:creationId xmlns:a16="http://schemas.microsoft.com/office/drawing/2014/main" id="{80BD9C21-2FA2-42A6-A4C0-570D079D87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5" name="Rectangle 309">
              <a:extLst>
                <a:ext uri="{FF2B5EF4-FFF2-40B4-BE49-F238E27FC236}">
                  <a16:creationId xmlns:a16="http://schemas.microsoft.com/office/drawing/2014/main" id="{AE226CD6-EDE5-4B49-91BB-82488669CA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46" name="Group 310">
            <a:extLst>
              <a:ext uri="{FF2B5EF4-FFF2-40B4-BE49-F238E27FC236}">
                <a16:creationId xmlns:a16="http://schemas.microsoft.com/office/drawing/2014/main" id="{F4F584D5-03D8-44B5-A708-8814153E21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23088" y="5118100"/>
            <a:ext cx="107950" cy="1000125"/>
            <a:chOff x="4136" y="2989"/>
            <a:chExt cx="136" cy="1260"/>
          </a:xfrm>
        </p:grpSpPr>
        <p:sp>
          <p:nvSpPr>
            <p:cNvPr id="40247" name="AutoShape 311">
              <a:extLst>
                <a:ext uri="{FF2B5EF4-FFF2-40B4-BE49-F238E27FC236}">
                  <a16:creationId xmlns:a16="http://schemas.microsoft.com/office/drawing/2014/main" id="{92EFA236-8329-4B3B-918A-2B78EAD3B7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8" name="AutoShape 312">
              <a:extLst>
                <a:ext uri="{FF2B5EF4-FFF2-40B4-BE49-F238E27FC236}">
                  <a16:creationId xmlns:a16="http://schemas.microsoft.com/office/drawing/2014/main" id="{3356C8D5-50F0-4E72-A8E8-EED67AEB92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49" name="AutoShape 313">
              <a:extLst>
                <a:ext uri="{FF2B5EF4-FFF2-40B4-BE49-F238E27FC236}">
                  <a16:creationId xmlns:a16="http://schemas.microsoft.com/office/drawing/2014/main" id="{D7593AD0-F044-4263-9D6E-10A63F993A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0" name="AutoShape 314">
              <a:extLst>
                <a:ext uri="{FF2B5EF4-FFF2-40B4-BE49-F238E27FC236}">
                  <a16:creationId xmlns:a16="http://schemas.microsoft.com/office/drawing/2014/main" id="{63F8DA38-310C-4584-A29E-BC296AE3F4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1" name="Rectangle 315">
              <a:extLst>
                <a:ext uri="{FF2B5EF4-FFF2-40B4-BE49-F238E27FC236}">
                  <a16:creationId xmlns:a16="http://schemas.microsoft.com/office/drawing/2014/main" id="{CE3CCEED-E38D-490B-AC7B-333DC0EBAE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2" name="Rectangle 316">
              <a:extLst>
                <a:ext uri="{FF2B5EF4-FFF2-40B4-BE49-F238E27FC236}">
                  <a16:creationId xmlns:a16="http://schemas.microsoft.com/office/drawing/2014/main" id="{12274A27-8AD5-4BCC-A096-4E2675662F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3" name="Rectangle 317">
              <a:extLst>
                <a:ext uri="{FF2B5EF4-FFF2-40B4-BE49-F238E27FC236}">
                  <a16:creationId xmlns:a16="http://schemas.microsoft.com/office/drawing/2014/main" id="{AD2D5B43-ADA8-4E18-9635-5D571324F4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4" name="Rectangle 318">
              <a:extLst>
                <a:ext uri="{FF2B5EF4-FFF2-40B4-BE49-F238E27FC236}">
                  <a16:creationId xmlns:a16="http://schemas.microsoft.com/office/drawing/2014/main" id="{753631BB-BC21-46B5-95AD-599AF2729A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5" name="Rectangle 319">
              <a:extLst>
                <a:ext uri="{FF2B5EF4-FFF2-40B4-BE49-F238E27FC236}">
                  <a16:creationId xmlns:a16="http://schemas.microsoft.com/office/drawing/2014/main" id="{5DB4A07A-674C-48A9-A763-59C14C21A5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56" name="Group 320">
            <a:extLst>
              <a:ext uri="{FF2B5EF4-FFF2-40B4-BE49-F238E27FC236}">
                <a16:creationId xmlns:a16="http://schemas.microsoft.com/office/drawing/2014/main" id="{29540563-3BA0-40B5-8A95-903D7F103D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04088" y="5232400"/>
            <a:ext cx="107950" cy="885825"/>
            <a:chOff x="4376" y="3134"/>
            <a:chExt cx="136" cy="1115"/>
          </a:xfrm>
        </p:grpSpPr>
        <p:sp>
          <p:nvSpPr>
            <p:cNvPr id="40257" name="AutoShape 321">
              <a:extLst>
                <a:ext uri="{FF2B5EF4-FFF2-40B4-BE49-F238E27FC236}">
                  <a16:creationId xmlns:a16="http://schemas.microsoft.com/office/drawing/2014/main" id="{E7A127E7-9A1D-4F0E-833D-71500E9DAD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8" name="AutoShape 322">
              <a:extLst>
                <a:ext uri="{FF2B5EF4-FFF2-40B4-BE49-F238E27FC236}">
                  <a16:creationId xmlns:a16="http://schemas.microsoft.com/office/drawing/2014/main" id="{EDBE8A76-D4AC-4CA4-878E-13C4E9DD35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59" name="AutoShape 323">
              <a:extLst>
                <a:ext uri="{FF2B5EF4-FFF2-40B4-BE49-F238E27FC236}">
                  <a16:creationId xmlns:a16="http://schemas.microsoft.com/office/drawing/2014/main" id="{ACAFCF0B-A3DA-40F2-8004-2F15F1F3C5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0" name="AutoShape 324">
              <a:extLst>
                <a:ext uri="{FF2B5EF4-FFF2-40B4-BE49-F238E27FC236}">
                  <a16:creationId xmlns:a16="http://schemas.microsoft.com/office/drawing/2014/main" id="{88418FCF-0823-40F4-85A4-D20B12D054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1" name="Rectangle 325">
              <a:extLst>
                <a:ext uri="{FF2B5EF4-FFF2-40B4-BE49-F238E27FC236}">
                  <a16:creationId xmlns:a16="http://schemas.microsoft.com/office/drawing/2014/main" id="{7E0BE560-A7D5-4551-A980-0506AE557D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2" name="Rectangle 326">
              <a:extLst>
                <a:ext uri="{FF2B5EF4-FFF2-40B4-BE49-F238E27FC236}">
                  <a16:creationId xmlns:a16="http://schemas.microsoft.com/office/drawing/2014/main" id="{F9A7A89F-115C-466D-B151-2EE4566D48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3" name="Rectangle 327">
              <a:extLst>
                <a:ext uri="{FF2B5EF4-FFF2-40B4-BE49-F238E27FC236}">
                  <a16:creationId xmlns:a16="http://schemas.microsoft.com/office/drawing/2014/main" id="{7A5C3734-BA55-4AE6-8697-51FC47DCFD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4" name="Rectangle 328">
              <a:extLst>
                <a:ext uri="{FF2B5EF4-FFF2-40B4-BE49-F238E27FC236}">
                  <a16:creationId xmlns:a16="http://schemas.microsoft.com/office/drawing/2014/main" id="{E843E9E9-C357-43B9-BE2C-F71895C5A9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5" name="Rectangle 329">
              <a:extLst>
                <a:ext uri="{FF2B5EF4-FFF2-40B4-BE49-F238E27FC236}">
                  <a16:creationId xmlns:a16="http://schemas.microsoft.com/office/drawing/2014/main" id="{64635F9E-ECFE-458F-A1B2-0DFEB6B81F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66" name="Group 330">
            <a:extLst>
              <a:ext uri="{FF2B5EF4-FFF2-40B4-BE49-F238E27FC236}">
                <a16:creationId xmlns:a16="http://schemas.microsoft.com/office/drawing/2014/main" id="{988C93C4-CE69-4C2E-8D61-AA258DBB8BB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86675" y="5310188"/>
            <a:ext cx="107950" cy="808037"/>
            <a:chOff x="4617" y="3229"/>
            <a:chExt cx="136" cy="1018"/>
          </a:xfrm>
        </p:grpSpPr>
        <p:sp>
          <p:nvSpPr>
            <p:cNvPr id="40267" name="AutoShape 331">
              <a:extLst>
                <a:ext uri="{FF2B5EF4-FFF2-40B4-BE49-F238E27FC236}">
                  <a16:creationId xmlns:a16="http://schemas.microsoft.com/office/drawing/2014/main" id="{78B719A6-337D-44C3-8A2C-72AB9BEE6D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8" name="AutoShape 332">
              <a:extLst>
                <a:ext uri="{FF2B5EF4-FFF2-40B4-BE49-F238E27FC236}">
                  <a16:creationId xmlns:a16="http://schemas.microsoft.com/office/drawing/2014/main" id="{C4B83782-FEC6-43B3-99CF-4EC8B9E188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69" name="AutoShape 333">
              <a:extLst>
                <a:ext uri="{FF2B5EF4-FFF2-40B4-BE49-F238E27FC236}">
                  <a16:creationId xmlns:a16="http://schemas.microsoft.com/office/drawing/2014/main" id="{132108A7-A16C-453F-B1C6-4F183F4379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0" name="AutoShape 334">
              <a:extLst>
                <a:ext uri="{FF2B5EF4-FFF2-40B4-BE49-F238E27FC236}">
                  <a16:creationId xmlns:a16="http://schemas.microsoft.com/office/drawing/2014/main" id="{5CBF4DFA-A2A3-4F95-A2BF-9B51030197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1" name="Rectangle 335">
              <a:extLst>
                <a:ext uri="{FF2B5EF4-FFF2-40B4-BE49-F238E27FC236}">
                  <a16:creationId xmlns:a16="http://schemas.microsoft.com/office/drawing/2014/main" id="{A49707F4-9055-41EE-91A3-427C4AEA1B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2" name="Rectangle 336">
              <a:extLst>
                <a:ext uri="{FF2B5EF4-FFF2-40B4-BE49-F238E27FC236}">
                  <a16:creationId xmlns:a16="http://schemas.microsoft.com/office/drawing/2014/main" id="{0863034A-9857-4841-B746-C930DCE2EE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3" name="Rectangle 337">
              <a:extLst>
                <a:ext uri="{FF2B5EF4-FFF2-40B4-BE49-F238E27FC236}">
                  <a16:creationId xmlns:a16="http://schemas.microsoft.com/office/drawing/2014/main" id="{BA81F1DD-A7F6-4772-8347-59BC445EB1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74" name="Group 338">
            <a:extLst>
              <a:ext uri="{FF2B5EF4-FFF2-40B4-BE49-F238E27FC236}">
                <a16:creationId xmlns:a16="http://schemas.microsoft.com/office/drawing/2014/main" id="{0287CD37-425D-48F4-A8A8-3B65944F1E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69263" y="5507038"/>
            <a:ext cx="107950" cy="611187"/>
            <a:chOff x="4858" y="3478"/>
            <a:chExt cx="136" cy="770"/>
          </a:xfrm>
        </p:grpSpPr>
        <p:sp>
          <p:nvSpPr>
            <p:cNvPr id="40275" name="AutoShape 339">
              <a:extLst>
                <a:ext uri="{FF2B5EF4-FFF2-40B4-BE49-F238E27FC236}">
                  <a16:creationId xmlns:a16="http://schemas.microsoft.com/office/drawing/2014/main" id="{83939CE8-C723-4234-968D-4C163507F2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6" name="AutoShape 340">
              <a:extLst>
                <a:ext uri="{FF2B5EF4-FFF2-40B4-BE49-F238E27FC236}">
                  <a16:creationId xmlns:a16="http://schemas.microsoft.com/office/drawing/2014/main" id="{DB1A7F20-A902-4DFA-9E3A-1A42BCCDE1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7" name="AutoShape 341">
              <a:extLst>
                <a:ext uri="{FF2B5EF4-FFF2-40B4-BE49-F238E27FC236}">
                  <a16:creationId xmlns:a16="http://schemas.microsoft.com/office/drawing/2014/main" id="{A1DF86CF-1D46-44BC-B3E6-96A7F16BC1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8" name="AutoShape 342">
              <a:extLst>
                <a:ext uri="{FF2B5EF4-FFF2-40B4-BE49-F238E27FC236}">
                  <a16:creationId xmlns:a16="http://schemas.microsoft.com/office/drawing/2014/main" id="{45DA2BEE-5EE7-42CE-8210-C47404AB4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79" name="AutoShape 343">
              <a:extLst>
                <a:ext uri="{FF2B5EF4-FFF2-40B4-BE49-F238E27FC236}">
                  <a16:creationId xmlns:a16="http://schemas.microsoft.com/office/drawing/2014/main" id="{44C80A3B-BE29-4E83-AE3F-C75BDBEB5D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80" name="Line 344">
              <a:extLst>
                <a:ext uri="{FF2B5EF4-FFF2-40B4-BE49-F238E27FC236}">
                  <a16:creationId xmlns:a16="http://schemas.microsoft.com/office/drawing/2014/main" id="{D9F4E0C1-16AA-419F-9F96-554BDA661E9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81" name="Line 345">
              <a:extLst>
                <a:ext uri="{FF2B5EF4-FFF2-40B4-BE49-F238E27FC236}">
                  <a16:creationId xmlns:a16="http://schemas.microsoft.com/office/drawing/2014/main" id="{EB8A6F46-64DD-4B88-A6A4-BEB28DC5D6E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82" name="Rectangle 346">
              <a:extLst>
                <a:ext uri="{FF2B5EF4-FFF2-40B4-BE49-F238E27FC236}">
                  <a16:creationId xmlns:a16="http://schemas.microsoft.com/office/drawing/2014/main" id="{597C85B0-DFDA-4806-987C-0D034A5431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83" name="Rectangle 347">
              <a:extLst>
                <a:ext uri="{FF2B5EF4-FFF2-40B4-BE49-F238E27FC236}">
                  <a16:creationId xmlns:a16="http://schemas.microsoft.com/office/drawing/2014/main" id="{EB88F806-D33B-46C6-8E80-C8F127DDD2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84" name="Group 348">
            <a:extLst>
              <a:ext uri="{FF2B5EF4-FFF2-40B4-BE49-F238E27FC236}">
                <a16:creationId xmlns:a16="http://schemas.microsoft.com/office/drawing/2014/main" id="{CE5A36CF-9AA9-4E39-B1C9-2959997295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0263" y="5470525"/>
            <a:ext cx="107950" cy="647700"/>
            <a:chOff x="5098" y="3433"/>
            <a:chExt cx="136" cy="816"/>
          </a:xfrm>
        </p:grpSpPr>
        <p:sp>
          <p:nvSpPr>
            <p:cNvPr id="40285" name="AutoShape 349">
              <a:extLst>
                <a:ext uri="{FF2B5EF4-FFF2-40B4-BE49-F238E27FC236}">
                  <a16:creationId xmlns:a16="http://schemas.microsoft.com/office/drawing/2014/main" id="{048B922F-CA9E-4A92-9486-0F1C2669DC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86" name="AutoShape 350">
              <a:extLst>
                <a:ext uri="{FF2B5EF4-FFF2-40B4-BE49-F238E27FC236}">
                  <a16:creationId xmlns:a16="http://schemas.microsoft.com/office/drawing/2014/main" id="{81718D07-C6C2-46DF-AEF3-2B45BB6795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87" name="Line 351">
              <a:extLst>
                <a:ext uri="{FF2B5EF4-FFF2-40B4-BE49-F238E27FC236}">
                  <a16:creationId xmlns:a16="http://schemas.microsoft.com/office/drawing/2014/main" id="{1852D503-4079-4980-872E-EACEC197C57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88" name="Line 352">
              <a:extLst>
                <a:ext uri="{FF2B5EF4-FFF2-40B4-BE49-F238E27FC236}">
                  <a16:creationId xmlns:a16="http://schemas.microsoft.com/office/drawing/2014/main" id="{207541F8-4AFF-41F7-A89D-FC14A4238C6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89" name="AutoShape 353">
              <a:extLst>
                <a:ext uri="{FF2B5EF4-FFF2-40B4-BE49-F238E27FC236}">
                  <a16:creationId xmlns:a16="http://schemas.microsoft.com/office/drawing/2014/main" id="{32E046E7-4492-4C53-B76D-D6CE24AE4D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0" name="AutoShape 354">
              <a:extLst>
                <a:ext uri="{FF2B5EF4-FFF2-40B4-BE49-F238E27FC236}">
                  <a16:creationId xmlns:a16="http://schemas.microsoft.com/office/drawing/2014/main" id="{24C630D9-DD5B-46A4-83B8-71741204AC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1" name="AutoShape 355">
              <a:extLst>
                <a:ext uri="{FF2B5EF4-FFF2-40B4-BE49-F238E27FC236}">
                  <a16:creationId xmlns:a16="http://schemas.microsoft.com/office/drawing/2014/main" id="{797F67DD-ECB2-468F-85F7-FE3CFCC9A8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2" name="Rectangle 356">
              <a:extLst>
                <a:ext uri="{FF2B5EF4-FFF2-40B4-BE49-F238E27FC236}">
                  <a16:creationId xmlns:a16="http://schemas.microsoft.com/office/drawing/2014/main" id="{2AF60C76-8AB4-4023-A967-560EB96655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3" name="Rectangle 357">
              <a:extLst>
                <a:ext uri="{FF2B5EF4-FFF2-40B4-BE49-F238E27FC236}">
                  <a16:creationId xmlns:a16="http://schemas.microsoft.com/office/drawing/2014/main" id="{CDBEC805-581B-469E-9B01-0A8B5A4C5C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4" name="Rectangle 358">
              <a:extLst>
                <a:ext uri="{FF2B5EF4-FFF2-40B4-BE49-F238E27FC236}">
                  <a16:creationId xmlns:a16="http://schemas.microsoft.com/office/drawing/2014/main" id="{4DA92E5B-E7AA-4630-A1BD-F5D970E95F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295" name="Group 359">
            <a:extLst>
              <a:ext uri="{FF2B5EF4-FFF2-40B4-BE49-F238E27FC236}">
                <a16:creationId xmlns:a16="http://schemas.microsoft.com/office/drawing/2014/main" id="{9D235DD8-8656-49F8-94EB-C18B603847C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3613" y="2155825"/>
            <a:ext cx="107950" cy="1865313"/>
            <a:chOff x="5339" y="1900"/>
            <a:chExt cx="136" cy="2349"/>
          </a:xfrm>
        </p:grpSpPr>
        <p:sp>
          <p:nvSpPr>
            <p:cNvPr id="40296" name="AutoShape 360">
              <a:extLst>
                <a:ext uri="{FF2B5EF4-FFF2-40B4-BE49-F238E27FC236}">
                  <a16:creationId xmlns:a16="http://schemas.microsoft.com/office/drawing/2014/main" id="{0C4E6CBB-E37E-4556-8728-F175431609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7" name="AutoShape 361">
              <a:extLst>
                <a:ext uri="{FF2B5EF4-FFF2-40B4-BE49-F238E27FC236}">
                  <a16:creationId xmlns:a16="http://schemas.microsoft.com/office/drawing/2014/main" id="{69F74E2F-65DC-4088-AE97-E07B5627DF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8" name="AutoShape 362">
              <a:extLst>
                <a:ext uri="{FF2B5EF4-FFF2-40B4-BE49-F238E27FC236}">
                  <a16:creationId xmlns:a16="http://schemas.microsoft.com/office/drawing/2014/main" id="{B937B210-34B1-4D8E-A413-65A72CDF88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299" name="AutoShape 363">
              <a:extLst>
                <a:ext uri="{FF2B5EF4-FFF2-40B4-BE49-F238E27FC236}">
                  <a16:creationId xmlns:a16="http://schemas.microsoft.com/office/drawing/2014/main" id="{928DA30A-CD56-44A4-89D7-F058A059D1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0" name="Rectangle 364">
              <a:extLst>
                <a:ext uri="{FF2B5EF4-FFF2-40B4-BE49-F238E27FC236}">
                  <a16:creationId xmlns:a16="http://schemas.microsoft.com/office/drawing/2014/main" id="{685AA825-B5BB-4149-A8C5-344BC6AD4A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1" name="Rectangle 365">
              <a:extLst>
                <a:ext uri="{FF2B5EF4-FFF2-40B4-BE49-F238E27FC236}">
                  <a16:creationId xmlns:a16="http://schemas.microsoft.com/office/drawing/2014/main" id="{A6EB48D2-8E90-4B73-B0A9-399D1914D4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2" name="Rectangle 366">
              <a:extLst>
                <a:ext uri="{FF2B5EF4-FFF2-40B4-BE49-F238E27FC236}">
                  <a16:creationId xmlns:a16="http://schemas.microsoft.com/office/drawing/2014/main" id="{C0E5CFE7-995D-4086-B3CB-AD2DD072F5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3" name="Rectangle 367">
              <a:extLst>
                <a:ext uri="{FF2B5EF4-FFF2-40B4-BE49-F238E27FC236}">
                  <a16:creationId xmlns:a16="http://schemas.microsoft.com/office/drawing/2014/main" id="{33AE7B10-EBFF-4B1D-BC13-F747FD0A9A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4" name="Rectangle 368">
              <a:extLst>
                <a:ext uri="{FF2B5EF4-FFF2-40B4-BE49-F238E27FC236}">
                  <a16:creationId xmlns:a16="http://schemas.microsoft.com/office/drawing/2014/main" id="{0D4E9214-85CC-4277-A577-7CD50D8B2B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5" name="Rectangle 369">
              <a:extLst>
                <a:ext uri="{FF2B5EF4-FFF2-40B4-BE49-F238E27FC236}">
                  <a16:creationId xmlns:a16="http://schemas.microsoft.com/office/drawing/2014/main" id="{36DDF576-5138-4200-9C2F-9303E2D59C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6" name="Rectangle 370">
              <a:extLst>
                <a:ext uri="{FF2B5EF4-FFF2-40B4-BE49-F238E27FC236}">
                  <a16:creationId xmlns:a16="http://schemas.microsoft.com/office/drawing/2014/main" id="{B1B95FE6-5C24-4ECA-A174-C9EACA2A67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7" name="Rectangle 371">
              <a:extLst>
                <a:ext uri="{FF2B5EF4-FFF2-40B4-BE49-F238E27FC236}">
                  <a16:creationId xmlns:a16="http://schemas.microsoft.com/office/drawing/2014/main" id="{754714E5-2D90-4E83-8D5D-41D37EEDB3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8" name="Rectangle 372">
              <a:extLst>
                <a:ext uri="{FF2B5EF4-FFF2-40B4-BE49-F238E27FC236}">
                  <a16:creationId xmlns:a16="http://schemas.microsoft.com/office/drawing/2014/main" id="{5757A89E-346B-4D89-B5AD-7289D97EB2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09" name="Rectangle 373">
              <a:extLst>
                <a:ext uri="{FF2B5EF4-FFF2-40B4-BE49-F238E27FC236}">
                  <a16:creationId xmlns:a16="http://schemas.microsoft.com/office/drawing/2014/main" id="{B6B30B53-820F-49BC-8DEF-F66081D285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10" name="Rectangle 374">
              <a:extLst>
                <a:ext uri="{FF2B5EF4-FFF2-40B4-BE49-F238E27FC236}">
                  <a16:creationId xmlns:a16="http://schemas.microsoft.com/office/drawing/2014/main" id="{EC7BC922-D877-4084-8E73-F23057D7BB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11" name="Rectangle 375">
              <a:extLst>
                <a:ext uri="{FF2B5EF4-FFF2-40B4-BE49-F238E27FC236}">
                  <a16:creationId xmlns:a16="http://schemas.microsoft.com/office/drawing/2014/main" id="{162493DA-969B-4233-817D-6B51DA12C5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312" name="Rectangle 376">
            <a:extLst>
              <a:ext uri="{FF2B5EF4-FFF2-40B4-BE49-F238E27FC236}">
                <a16:creationId xmlns:a16="http://schemas.microsoft.com/office/drawing/2014/main" id="{E29D52D0-860A-4C4A-9A75-1318DDCC5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染色体</a:t>
            </a:r>
          </a:p>
        </p:txBody>
      </p:sp>
      <p:sp>
        <p:nvSpPr>
          <p:cNvPr id="40313" name="Text Box 377">
            <a:extLst>
              <a:ext uri="{FF2B5EF4-FFF2-40B4-BE49-F238E27FC236}">
                <a16:creationId xmlns:a16="http://schemas.microsoft.com/office/drawing/2014/main" id="{ED8F0C09-D5F0-4C14-99F9-B8B361AEE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6083300"/>
            <a:ext cx="219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ja-JP" sz="1400" b="1">
              <a:cs typeface="Arial" panose="020B0604020202020204" pitchFamily="34" charset="0"/>
            </a:endParaRPr>
          </a:p>
        </p:txBody>
      </p:sp>
      <p:sp>
        <p:nvSpPr>
          <p:cNvPr id="40314" name="Text Box 378">
            <a:extLst>
              <a:ext uri="{FF2B5EF4-FFF2-40B4-BE49-F238E27FC236}">
                <a16:creationId xmlns:a16="http://schemas.microsoft.com/office/drawing/2014/main" id="{C984D9CD-B5FA-4900-B18F-B249EAAB0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083300"/>
            <a:ext cx="31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</a:t>
            </a:r>
          </a:p>
        </p:txBody>
      </p:sp>
      <p:sp>
        <p:nvSpPr>
          <p:cNvPr id="40315" name="Text Box 379">
            <a:extLst>
              <a:ext uri="{FF2B5EF4-FFF2-40B4-BE49-F238E27FC236}">
                <a16:creationId xmlns:a16="http://schemas.microsoft.com/office/drawing/2014/main" id="{F0B09FA4-1094-411C-8E34-69DB6EA45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3" y="6083300"/>
            <a:ext cx="31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</a:t>
            </a:r>
          </a:p>
        </p:txBody>
      </p:sp>
      <p:sp>
        <p:nvSpPr>
          <p:cNvPr id="40316" name="Text Box 380">
            <a:extLst>
              <a:ext uri="{FF2B5EF4-FFF2-40B4-BE49-F238E27FC236}">
                <a16:creationId xmlns:a16="http://schemas.microsoft.com/office/drawing/2014/main" id="{91D7A806-1668-4A91-8D2A-E98EF39F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25" y="608330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3</a:t>
            </a:r>
          </a:p>
        </p:txBody>
      </p:sp>
      <p:sp>
        <p:nvSpPr>
          <p:cNvPr id="40317" name="Text Box 381">
            <a:extLst>
              <a:ext uri="{FF2B5EF4-FFF2-40B4-BE49-F238E27FC236}">
                <a16:creationId xmlns:a16="http://schemas.microsoft.com/office/drawing/2014/main" id="{BB96754A-7A3E-4838-8CA3-D399BE7E0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608330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4</a:t>
            </a:r>
          </a:p>
        </p:txBody>
      </p:sp>
      <p:sp>
        <p:nvSpPr>
          <p:cNvPr id="40318" name="Text Box 382">
            <a:extLst>
              <a:ext uri="{FF2B5EF4-FFF2-40B4-BE49-F238E27FC236}">
                <a16:creationId xmlns:a16="http://schemas.microsoft.com/office/drawing/2014/main" id="{61104AE3-CA5A-4532-961D-F528FA458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608330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5</a:t>
            </a:r>
          </a:p>
        </p:txBody>
      </p:sp>
      <p:sp>
        <p:nvSpPr>
          <p:cNvPr id="40319" name="Text Box 383">
            <a:extLst>
              <a:ext uri="{FF2B5EF4-FFF2-40B4-BE49-F238E27FC236}">
                <a16:creationId xmlns:a16="http://schemas.microsoft.com/office/drawing/2014/main" id="{EAFD4FAC-1629-4E56-A51A-093A6441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60833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6</a:t>
            </a:r>
          </a:p>
        </p:txBody>
      </p:sp>
      <p:sp>
        <p:nvSpPr>
          <p:cNvPr id="40320" name="Text Box 384">
            <a:extLst>
              <a:ext uri="{FF2B5EF4-FFF2-40B4-BE49-F238E27FC236}">
                <a16:creationId xmlns:a16="http://schemas.microsoft.com/office/drawing/2014/main" id="{7002B544-45C6-4F1D-9C4B-729C1A3A4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608330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7</a:t>
            </a:r>
          </a:p>
        </p:txBody>
      </p:sp>
      <p:sp>
        <p:nvSpPr>
          <p:cNvPr id="40321" name="Text Box 385">
            <a:extLst>
              <a:ext uri="{FF2B5EF4-FFF2-40B4-BE49-F238E27FC236}">
                <a16:creationId xmlns:a16="http://schemas.microsoft.com/office/drawing/2014/main" id="{ADE1568C-5E51-4A18-A5DF-3A095D1DE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608330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8</a:t>
            </a:r>
          </a:p>
        </p:txBody>
      </p:sp>
      <p:sp>
        <p:nvSpPr>
          <p:cNvPr id="40322" name="Text Box 386">
            <a:extLst>
              <a:ext uri="{FF2B5EF4-FFF2-40B4-BE49-F238E27FC236}">
                <a16:creationId xmlns:a16="http://schemas.microsoft.com/office/drawing/2014/main" id="{EECB84C6-29E7-4E18-8D02-48E2BBD7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08330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9</a:t>
            </a:r>
          </a:p>
        </p:txBody>
      </p:sp>
      <p:sp>
        <p:nvSpPr>
          <p:cNvPr id="40323" name="Text Box 387">
            <a:extLst>
              <a:ext uri="{FF2B5EF4-FFF2-40B4-BE49-F238E27FC236}">
                <a16:creationId xmlns:a16="http://schemas.microsoft.com/office/drawing/2014/main" id="{CE9A0E5E-8441-428C-9DE9-5E6CD86E2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8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10</a:t>
            </a:r>
          </a:p>
        </p:txBody>
      </p:sp>
      <p:sp>
        <p:nvSpPr>
          <p:cNvPr id="40324" name="Text Box 388">
            <a:extLst>
              <a:ext uri="{FF2B5EF4-FFF2-40B4-BE49-F238E27FC236}">
                <a16:creationId xmlns:a16="http://schemas.microsoft.com/office/drawing/2014/main" id="{D046748F-6D61-426F-B013-8119028F9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063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11</a:t>
            </a:r>
          </a:p>
        </p:txBody>
      </p:sp>
      <p:sp>
        <p:nvSpPr>
          <p:cNvPr id="40325" name="Text Box 389">
            <a:extLst>
              <a:ext uri="{FF2B5EF4-FFF2-40B4-BE49-F238E27FC236}">
                <a16:creationId xmlns:a16="http://schemas.microsoft.com/office/drawing/2014/main" id="{CDBF3B79-C505-4702-9A3D-D4854B03A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5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12</a:t>
            </a:r>
          </a:p>
        </p:txBody>
      </p:sp>
      <p:sp>
        <p:nvSpPr>
          <p:cNvPr id="40326" name="Text Box 390">
            <a:extLst>
              <a:ext uri="{FF2B5EF4-FFF2-40B4-BE49-F238E27FC236}">
                <a16:creationId xmlns:a16="http://schemas.microsoft.com/office/drawing/2014/main" id="{6DAFB530-1398-492E-84EF-E10ADECC9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13</a:t>
            </a:r>
          </a:p>
        </p:txBody>
      </p:sp>
      <p:sp>
        <p:nvSpPr>
          <p:cNvPr id="40327" name="Text Box 391">
            <a:extLst>
              <a:ext uri="{FF2B5EF4-FFF2-40B4-BE49-F238E27FC236}">
                <a16:creationId xmlns:a16="http://schemas.microsoft.com/office/drawing/2014/main" id="{E6AFB3D5-B953-43F9-B7C1-35E93208D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14</a:t>
            </a:r>
          </a:p>
        </p:txBody>
      </p:sp>
      <p:sp>
        <p:nvSpPr>
          <p:cNvPr id="40328" name="Text Box 392">
            <a:extLst>
              <a:ext uri="{FF2B5EF4-FFF2-40B4-BE49-F238E27FC236}">
                <a16:creationId xmlns:a16="http://schemas.microsoft.com/office/drawing/2014/main" id="{AD76CEE8-985F-4F97-81E1-3BCDD6FDE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75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15</a:t>
            </a:r>
          </a:p>
        </p:txBody>
      </p:sp>
      <p:sp>
        <p:nvSpPr>
          <p:cNvPr id="40329" name="Text Box 393">
            <a:extLst>
              <a:ext uri="{FF2B5EF4-FFF2-40B4-BE49-F238E27FC236}">
                <a16:creationId xmlns:a16="http://schemas.microsoft.com/office/drawing/2014/main" id="{AFE3C2B6-4398-45F1-A834-E5F1A4DE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16</a:t>
            </a:r>
          </a:p>
        </p:txBody>
      </p:sp>
      <p:sp>
        <p:nvSpPr>
          <p:cNvPr id="40330" name="Text Box 394">
            <a:extLst>
              <a:ext uri="{FF2B5EF4-FFF2-40B4-BE49-F238E27FC236}">
                <a16:creationId xmlns:a16="http://schemas.microsoft.com/office/drawing/2014/main" id="{5D4FA881-C82B-4233-925C-A28985C77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25" y="60833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17</a:t>
            </a:r>
          </a:p>
        </p:txBody>
      </p:sp>
      <p:sp>
        <p:nvSpPr>
          <p:cNvPr id="40331" name="Text Box 395">
            <a:extLst>
              <a:ext uri="{FF2B5EF4-FFF2-40B4-BE49-F238E27FC236}">
                <a16:creationId xmlns:a16="http://schemas.microsoft.com/office/drawing/2014/main" id="{B0AC7B78-2573-49C2-AE28-ACA9B40BD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6083300"/>
            <a:ext cx="44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18</a:t>
            </a:r>
          </a:p>
        </p:txBody>
      </p:sp>
      <p:sp>
        <p:nvSpPr>
          <p:cNvPr id="40332" name="Text Box 396">
            <a:extLst>
              <a:ext uri="{FF2B5EF4-FFF2-40B4-BE49-F238E27FC236}">
                <a16:creationId xmlns:a16="http://schemas.microsoft.com/office/drawing/2014/main" id="{B696D5F6-0999-4441-8662-2BE80DC47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608330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19</a:t>
            </a:r>
          </a:p>
        </p:txBody>
      </p:sp>
      <p:sp>
        <p:nvSpPr>
          <p:cNvPr id="40333" name="Text Box 397">
            <a:extLst>
              <a:ext uri="{FF2B5EF4-FFF2-40B4-BE49-F238E27FC236}">
                <a16:creationId xmlns:a16="http://schemas.microsoft.com/office/drawing/2014/main" id="{9325086B-68A0-49FF-B79D-6844224E3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588" y="6083300"/>
            <a:ext cx="439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20</a:t>
            </a:r>
          </a:p>
        </p:txBody>
      </p:sp>
      <p:sp>
        <p:nvSpPr>
          <p:cNvPr id="40334" name="Text Box 398">
            <a:extLst>
              <a:ext uri="{FF2B5EF4-FFF2-40B4-BE49-F238E27FC236}">
                <a16:creationId xmlns:a16="http://schemas.microsoft.com/office/drawing/2014/main" id="{850C8564-55AA-4A48-8D06-A1F86B05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050" y="6083300"/>
            <a:ext cx="466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21</a:t>
            </a:r>
          </a:p>
        </p:txBody>
      </p:sp>
      <p:sp>
        <p:nvSpPr>
          <p:cNvPr id="40335" name="Text Box 399">
            <a:extLst>
              <a:ext uri="{FF2B5EF4-FFF2-40B4-BE49-F238E27FC236}">
                <a16:creationId xmlns:a16="http://schemas.microsoft.com/office/drawing/2014/main" id="{70238F59-F03D-4FB4-B54D-52607AD8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75" y="6083300"/>
            <a:ext cx="571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22</a:t>
            </a:r>
          </a:p>
        </p:txBody>
      </p:sp>
      <p:sp>
        <p:nvSpPr>
          <p:cNvPr id="40336" name="Text Box 400">
            <a:extLst>
              <a:ext uri="{FF2B5EF4-FFF2-40B4-BE49-F238E27FC236}">
                <a16:creationId xmlns:a16="http://schemas.microsoft.com/office/drawing/2014/main" id="{7B86234B-03CB-4A7A-B752-D883D5024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75" y="3986213"/>
            <a:ext cx="48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XX</a:t>
            </a:r>
          </a:p>
        </p:txBody>
      </p:sp>
      <p:sp>
        <p:nvSpPr>
          <p:cNvPr id="40337" name="Text Box 401">
            <a:extLst>
              <a:ext uri="{FF2B5EF4-FFF2-40B4-BE49-F238E27FC236}">
                <a16:creationId xmlns:a16="http://schemas.microsoft.com/office/drawing/2014/main" id="{D514B50C-7A7D-4083-9E96-0448B08A8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3986213"/>
            <a:ext cx="436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XY</a:t>
            </a:r>
          </a:p>
        </p:txBody>
      </p:sp>
      <p:grpSp>
        <p:nvGrpSpPr>
          <p:cNvPr id="40338" name="Group 402">
            <a:extLst>
              <a:ext uri="{FF2B5EF4-FFF2-40B4-BE49-F238E27FC236}">
                <a16:creationId xmlns:a16="http://schemas.microsoft.com/office/drawing/2014/main" id="{1F5B962E-AB36-428B-91A5-90CBE25049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3725" y="2840038"/>
            <a:ext cx="107950" cy="3278187"/>
            <a:chOff x="45" y="119"/>
            <a:chExt cx="136" cy="4130"/>
          </a:xfrm>
        </p:grpSpPr>
        <p:sp>
          <p:nvSpPr>
            <p:cNvPr id="40339" name="AutoShape 403">
              <a:extLst>
                <a:ext uri="{FF2B5EF4-FFF2-40B4-BE49-F238E27FC236}">
                  <a16:creationId xmlns:a16="http://schemas.microsoft.com/office/drawing/2014/main" id="{E4F47FF3-ACE3-4E17-95C4-2B6834B934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0" name="Rectangle 404">
              <a:extLst>
                <a:ext uri="{FF2B5EF4-FFF2-40B4-BE49-F238E27FC236}">
                  <a16:creationId xmlns:a16="http://schemas.microsoft.com/office/drawing/2014/main" id="{DC5C0976-1482-4380-B82F-D6E5D96F97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1" name="Rectangle 405">
              <a:extLst>
                <a:ext uri="{FF2B5EF4-FFF2-40B4-BE49-F238E27FC236}">
                  <a16:creationId xmlns:a16="http://schemas.microsoft.com/office/drawing/2014/main" id="{4D470C28-96ED-4319-8E0E-88B5FE089C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2" name="Rectangle 406">
              <a:extLst>
                <a:ext uri="{FF2B5EF4-FFF2-40B4-BE49-F238E27FC236}">
                  <a16:creationId xmlns:a16="http://schemas.microsoft.com/office/drawing/2014/main" id="{0E81889F-72DD-4A72-9E09-85B4DB202C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3" name="Rectangle 407">
              <a:extLst>
                <a:ext uri="{FF2B5EF4-FFF2-40B4-BE49-F238E27FC236}">
                  <a16:creationId xmlns:a16="http://schemas.microsoft.com/office/drawing/2014/main" id="{92E93544-B7AD-4D8B-8BF8-2449CE2C6E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4" name="Rectangle 408">
              <a:extLst>
                <a:ext uri="{FF2B5EF4-FFF2-40B4-BE49-F238E27FC236}">
                  <a16:creationId xmlns:a16="http://schemas.microsoft.com/office/drawing/2014/main" id="{895526F1-0E5F-4CFD-AB87-323F1BB392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5" name="Rectangle 409">
              <a:extLst>
                <a:ext uri="{FF2B5EF4-FFF2-40B4-BE49-F238E27FC236}">
                  <a16:creationId xmlns:a16="http://schemas.microsoft.com/office/drawing/2014/main" id="{B3092EBB-EFDB-4DCF-8DFE-ED571E6024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6" name="Rectangle 410">
              <a:extLst>
                <a:ext uri="{FF2B5EF4-FFF2-40B4-BE49-F238E27FC236}">
                  <a16:creationId xmlns:a16="http://schemas.microsoft.com/office/drawing/2014/main" id="{454FDEA9-AC52-4946-83A1-34DB33F45A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7" name="Rectangle 411">
              <a:extLst>
                <a:ext uri="{FF2B5EF4-FFF2-40B4-BE49-F238E27FC236}">
                  <a16:creationId xmlns:a16="http://schemas.microsoft.com/office/drawing/2014/main" id="{4A840852-C2B3-40B0-8D6B-029FBBAF82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8" name="Rectangle 412">
              <a:extLst>
                <a:ext uri="{FF2B5EF4-FFF2-40B4-BE49-F238E27FC236}">
                  <a16:creationId xmlns:a16="http://schemas.microsoft.com/office/drawing/2014/main" id="{415D8561-2142-4B0F-B18A-1D37F4239E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49" name="Rectangle 413">
              <a:extLst>
                <a:ext uri="{FF2B5EF4-FFF2-40B4-BE49-F238E27FC236}">
                  <a16:creationId xmlns:a16="http://schemas.microsoft.com/office/drawing/2014/main" id="{1F112151-0832-4F06-804F-D066557BCE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0" name="Rectangle 414">
              <a:extLst>
                <a:ext uri="{FF2B5EF4-FFF2-40B4-BE49-F238E27FC236}">
                  <a16:creationId xmlns:a16="http://schemas.microsoft.com/office/drawing/2014/main" id="{3B1DCDBC-59B2-4143-A8FA-8FC9FB08F9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1" name="AutoShape 415">
              <a:extLst>
                <a:ext uri="{FF2B5EF4-FFF2-40B4-BE49-F238E27FC236}">
                  <a16:creationId xmlns:a16="http://schemas.microsoft.com/office/drawing/2014/main" id="{A4AF3800-07B9-4D78-B922-CE105D1D9F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2" name="Rectangle 416">
              <a:extLst>
                <a:ext uri="{FF2B5EF4-FFF2-40B4-BE49-F238E27FC236}">
                  <a16:creationId xmlns:a16="http://schemas.microsoft.com/office/drawing/2014/main" id="{7EFA71E7-1F1E-4924-B906-79147CE5E8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3" name="Rectangle 417">
              <a:extLst>
                <a:ext uri="{FF2B5EF4-FFF2-40B4-BE49-F238E27FC236}">
                  <a16:creationId xmlns:a16="http://schemas.microsoft.com/office/drawing/2014/main" id="{1E82CB50-6759-4444-BE24-BA9CA49F71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4" name="Rectangle 418">
              <a:extLst>
                <a:ext uri="{FF2B5EF4-FFF2-40B4-BE49-F238E27FC236}">
                  <a16:creationId xmlns:a16="http://schemas.microsoft.com/office/drawing/2014/main" id="{297F9E9D-41EC-4C7F-A950-4A455CF675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5" name="Rectangle 419">
              <a:extLst>
                <a:ext uri="{FF2B5EF4-FFF2-40B4-BE49-F238E27FC236}">
                  <a16:creationId xmlns:a16="http://schemas.microsoft.com/office/drawing/2014/main" id="{BA83F1CD-45D6-497F-B7FE-DB612F8CC2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6" name="Rectangle 420">
              <a:extLst>
                <a:ext uri="{FF2B5EF4-FFF2-40B4-BE49-F238E27FC236}">
                  <a16:creationId xmlns:a16="http://schemas.microsoft.com/office/drawing/2014/main" id="{ED862A43-27A4-425B-8A3D-B8C30F33EA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7" name="Rectangle 421">
              <a:extLst>
                <a:ext uri="{FF2B5EF4-FFF2-40B4-BE49-F238E27FC236}">
                  <a16:creationId xmlns:a16="http://schemas.microsoft.com/office/drawing/2014/main" id="{1E0FB3A8-B044-428C-9134-B25CC5AECA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8" name="Rectangle 422">
              <a:extLst>
                <a:ext uri="{FF2B5EF4-FFF2-40B4-BE49-F238E27FC236}">
                  <a16:creationId xmlns:a16="http://schemas.microsoft.com/office/drawing/2014/main" id="{54635284-6571-4333-8DB2-8B73C864CC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59" name="Rectangle 423">
              <a:extLst>
                <a:ext uri="{FF2B5EF4-FFF2-40B4-BE49-F238E27FC236}">
                  <a16:creationId xmlns:a16="http://schemas.microsoft.com/office/drawing/2014/main" id="{88AC3422-555B-48E6-A84B-2ACD45EF36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0" name="Rectangle 424">
              <a:extLst>
                <a:ext uri="{FF2B5EF4-FFF2-40B4-BE49-F238E27FC236}">
                  <a16:creationId xmlns:a16="http://schemas.microsoft.com/office/drawing/2014/main" id="{EC70ED22-66BB-491E-BD49-DEB5BEF203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1" name="AutoShape 425">
              <a:extLst>
                <a:ext uri="{FF2B5EF4-FFF2-40B4-BE49-F238E27FC236}">
                  <a16:creationId xmlns:a16="http://schemas.microsoft.com/office/drawing/2014/main" id="{D9B435D9-7397-43B1-A05B-AA9253545C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2" name="AutoShape 426">
              <a:extLst>
                <a:ext uri="{FF2B5EF4-FFF2-40B4-BE49-F238E27FC236}">
                  <a16:creationId xmlns:a16="http://schemas.microsoft.com/office/drawing/2014/main" id="{46AB7D97-4D2C-436B-90C8-43D745C64C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363" name="Group 427">
            <a:extLst>
              <a:ext uri="{FF2B5EF4-FFF2-40B4-BE49-F238E27FC236}">
                <a16:creationId xmlns:a16="http://schemas.microsoft.com/office/drawing/2014/main" id="{5FC33C68-0B04-4E93-8300-0F99F128FA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4725" y="3019425"/>
            <a:ext cx="107950" cy="3098800"/>
            <a:chOff x="285" y="345"/>
            <a:chExt cx="136" cy="3904"/>
          </a:xfrm>
        </p:grpSpPr>
        <p:sp>
          <p:nvSpPr>
            <p:cNvPr id="40364" name="AutoShape 428">
              <a:extLst>
                <a:ext uri="{FF2B5EF4-FFF2-40B4-BE49-F238E27FC236}">
                  <a16:creationId xmlns:a16="http://schemas.microsoft.com/office/drawing/2014/main" id="{EE1EEAEB-0EFE-425C-BE43-C43CC79B1B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5" name="Rectangle 429">
              <a:extLst>
                <a:ext uri="{FF2B5EF4-FFF2-40B4-BE49-F238E27FC236}">
                  <a16:creationId xmlns:a16="http://schemas.microsoft.com/office/drawing/2014/main" id="{A1892C98-0DCC-4042-A824-F80153633C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6" name="Rectangle 430">
              <a:extLst>
                <a:ext uri="{FF2B5EF4-FFF2-40B4-BE49-F238E27FC236}">
                  <a16:creationId xmlns:a16="http://schemas.microsoft.com/office/drawing/2014/main" id="{CEFD9ABC-753F-45B6-AC29-8C63644D41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7" name="Rectangle 431">
              <a:extLst>
                <a:ext uri="{FF2B5EF4-FFF2-40B4-BE49-F238E27FC236}">
                  <a16:creationId xmlns:a16="http://schemas.microsoft.com/office/drawing/2014/main" id="{E751B7D9-84FD-44E7-AD30-7CFC7C901E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8" name="Rectangle 432">
              <a:extLst>
                <a:ext uri="{FF2B5EF4-FFF2-40B4-BE49-F238E27FC236}">
                  <a16:creationId xmlns:a16="http://schemas.microsoft.com/office/drawing/2014/main" id="{51F50547-7217-447F-B684-A46FEAB6F9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69" name="Rectangle 433">
              <a:extLst>
                <a:ext uri="{FF2B5EF4-FFF2-40B4-BE49-F238E27FC236}">
                  <a16:creationId xmlns:a16="http://schemas.microsoft.com/office/drawing/2014/main" id="{7EE83E57-1387-4064-8EA5-2D15CBB49F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0" name="Rectangle 434">
              <a:extLst>
                <a:ext uri="{FF2B5EF4-FFF2-40B4-BE49-F238E27FC236}">
                  <a16:creationId xmlns:a16="http://schemas.microsoft.com/office/drawing/2014/main" id="{66F001BB-E240-458F-AAB3-78716B7799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1" name="Rectangle 435">
              <a:extLst>
                <a:ext uri="{FF2B5EF4-FFF2-40B4-BE49-F238E27FC236}">
                  <a16:creationId xmlns:a16="http://schemas.microsoft.com/office/drawing/2014/main" id="{743A1AF4-D357-4F4F-BE99-20DEC00DD0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2" name="AutoShape 436">
              <a:extLst>
                <a:ext uri="{FF2B5EF4-FFF2-40B4-BE49-F238E27FC236}">
                  <a16:creationId xmlns:a16="http://schemas.microsoft.com/office/drawing/2014/main" id="{A6CFABB2-813E-4996-BCC3-CF9B423C98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3" name="Rectangle 437">
              <a:extLst>
                <a:ext uri="{FF2B5EF4-FFF2-40B4-BE49-F238E27FC236}">
                  <a16:creationId xmlns:a16="http://schemas.microsoft.com/office/drawing/2014/main" id="{AE7B91F8-76B3-4156-89C9-6AE85F367C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4" name="Rectangle 438">
              <a:extLst>
                <a:ext uri="{FF2B5EF4-FFF2-40B4-BE49-F238E27FC236}">
                  <a16:creationId xmlns:a16="http://schemas.microsoft.com/office/drawing/2014/main" id="{C62861E1-13E6-4D80-ACE9-02A5399504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5" name="Rectangle 439">
              <a:extLst>
                <a:ext uri="{FF2B5EF4-FFF2-40B4-BE49-F238E27FC236}">
                  <a16:creationId xmlns:a16="http://schemas.microsoft.com/office/drawing/2014/main" id="{C50A5772-D305-4C3C-92F6-A8502B5A26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6" name="Rectangle 440">
              <a:extLst>
                <a:ext uri="{FF2B5EF4-FFF2-40B4-BE49-F238E27FC236}">
                  <a16:creationId xmlns:a16="http://schemas.microsoft.com/office/drawing/2014/main" id="{26CFFCE3-FBF7-4592-BD69-77C7F98DB9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7" name="Rectangle 441">
              <a:extLst>
                <a:ext uri="{FF2B5EF4-FFF2-40B4-BE49-F238E27FC236}">
                  <a16:creationId xmlns:a16="http://schemas.microsoft.com/office/drawing/2014/main" id="{6C62CDB5-8D8A-4206-9263-1EFDBBFBB7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8" name="Rectangle 442">
              <a:extLst>
                <a:ext uri="{FF2B5EF4-FFF2-40B4-BE49-F238E27FC236}">
                  <a16:creationId xmlns:a16="http://schemas.microsoft.com/office/drawing/2014/main" id="{2E5F0F01-7779-463D-B180-1524CE7C12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79" name="Rectangle 443">
              <a:extLst>
                <a:ext uri="{FF2B5EF4-FFF2-40B4-BE49-F238E27FC236}">
                  <a16:creationId xmlns:a16="http://schemas.microsoft.com/office/drawing/2014/main" id="{80722C44-780C-4DC4-B41F-E74D972970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0" name="Rectangle 444">
              <a:extLst>
                <a:ext uri="{FF2B5EF4-FFF2-40B4-BE49-F238E27FC236}">
                  <a16:creationId xmlns:a16="http://schemas.microsoft.com/office/drawing/2014/main" id="{B64E5671-065F-4CA0-88B8-A5E942777D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1" name="Rectangle 445">
              <a:extLst>
                <a:ext uri="{FF2B5EF4-FFF2-40B4-BE49-F238E27FC236}">
                  <a16:creationId xmlns:a16="http://schemas.microsoft.com/office/drawing/2014/main" id="{7879F1A0-EA73-458B-8D2B-3A98C2643B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2" name="Rectangle 446">
              <a:extLst>
                <a:ext uri="{FF2B5EF4-FFF2-40B4-BE49-F238E27FC236}">
                  <a16:creationId xmlns:a16="http://schemas.microsoft.com/office/drawing/2014/main" id="{C9F8D6BF-7897-482E-9C28-7A856E361A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3" name="Rectangle 447">
              <a:extLst>
                <a:ext uri="{FF2B5EF4-FFF2-40B4-BE49-F238E27FC236}">
                  <a16:creationId xmlns:a16="http://schemas.microsoft.com/office/drawing/2014/main" id="{A8ECA5B7-E2CE-48D4-981E-67EBD846AE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4" name="Rectangle 448">
              <a:extLst>
                <a:ext uri="{FF2B5EF4-FFF2-40B4-BE49-F238E27FC236}">
                  <a16:creationId xmlns:a16="http://schemas.microsoft.com/office/drawing/2014/main" id="{8A7860FB-E881-4BA3-A3D5-457859EEF8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5" name="Rectangle 449">
              <a:extLst>
                <a:ext uri="{FF2B5EF4-FFF2-40B4-BE49-F238E27FC236}">
                  <a16:creationId xmlns:a16="http://schemas.microsoft.com/office/drawing/2014/main" id="{225FC029-2B0D-4224-93CD-C29C9E27AE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6" name="AutoShape 450">
              <a:extLst>
                <a:ext uri="{FF2B5EF4-FFF2-40B4-BE49-F238E27FC236}">
                  <a16:creationId xmlns:a16="http://schemas.microsoft.com/office/drawing/2014/main" id="{36FEBBCA-7B4E-4174-B657-9E7CECCEB4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87" name="AutoShape 451">
              <a:extLst>
                <a:ext uri="{FF2B5EF4-FFF2-40B4-BE49-F238E27FC236}">
                  <a16:creationId xmlns:a16="http://schemas.microsoft.com/office/drawing/2014/main" id="{E4A910B2-155B-495B-9715-40FA6B3C88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388" name="Group 452">
            <a:extLst>
              <a:ext uri="{FF2B5EF4-FFF2-40B4-BE49-F238E27FC236}">
                <a16:creationId xmlns:a16="http://schemas.microsoft.com/office/drawing/2014/main" id="{39233519-F4B1-431D-BC3C-801BE0DBF30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57313" y="3609975"/>
            <a:ext cx="107950" cy="2508250"/>
            <a:chOff x="526" y="1089"/>
            <a:chExt cx="136" cy="3160"/>
          </a:xfrm>
        </p:grpSpPr>
        <p:sp>
          <p:nvSpPr>
            <p:cNvPr id="40389" name="AutoShape 453">
              <a:extLst>
                <a:ext uri="{FF2B5EF4-FFF2-40B4-BE49-F238E27FC236}">
                  <a16:creationId xmlns:a16="http://schemas.microsoft.com/office/drawing/2014/main" id="{02D8C0B3-1225-481C-933D-D15FBA3803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0" name="AutoShape 454">
              <a:extLst>
                <a:ext uri="{FF2B5EF4-FFF2-40B4-BE49-F238E27FC236}">
                  <a16:creationId xmlns:a16="http://schemas.microsoft.com/office/drawing/2014/main" id="{E1FC724D-84E2-461B-99AD-0B0C9A1040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1" name="AutoShape 455">
              <a:extLst>
                <a:ext uri="{FF2B5EF4-FFF2-40B4-BE49-F238E27FC236}">
                  <a16:creationId xmlns:a16="http://schemas.microsoft.com/office/drawing/2014/main" id="{68CED08F-B8A1-48C1-8433-AEF477836E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2" name="Rectangle 456">
              <a:extLst>
                <a:ext uri="{FF2B5EF4-FFF2-40B4-BE49-F238E27FC236}">
                  <a16:creationId xmlns:a16="http://schemas.microsoft.com/office/drawing/2014/main" id="{B4266659-330A-4CF8-A626-5ED444CC41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3" name="Rectangle 457">
              <a:extLst>
                <a:ext uri="{FF2B5EF4-FFF2-40B4-BE49-F238E27FC236}">
                  <a16:creationId xmlns:a16="http://schemas.microsoft.com/office/drawing/2014/main" id="{8CAE524A-970C-443C-9FA5-860D39E6D0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4" name="Rectangle 458">
              <a:extLst>
                <a:ext uri="{FF2B5EF4-FFF2-40B4-BE49-F238E27FC236}">
                  <a16:creationId xmlns:a16="http://schemas.microsoft.com/office/drawing/2014/main" id="{701CF073-9E3C-48C1-A037-B57233BD36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5" name="Rectangle 459">
              <a:extLst>
                <a:ext uri="{FF2B5EF4-FFF2-40B4-BE49-F238E27FC236}">
                  <a16:creationId xmlns:a16="http://schemas.microsoft.com/office/drawing/2014/main" id="{5DA23E51-EE70-4A56-A448-2394846E43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6" name="Rectangle 460">
              <a:extLst>
                <a:ext uri="{FF2B5EF4-FFF2-40B4-BE49-F238E27FC236}">
                  <a16:creationId xmlns:a16="http://schemas.microsoft.com/office/drawing/2014/main" id="{666E1A7E-3E52-4044-BC2F-928975D5F9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7" name="Rectangle 461">
              <a:extLst>
                <a:ext uri="{FF2B5EF4-FFF2-40B4-BE49-F238E27FC236}">
                  <a16:creationId xmlns:a16="http://schemas.microsoft.com/office/drawing/2014/main" id="{0E0C11B8-2D58-4E7B-8C65-D088A692B7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8" name="Rectangle 462">
              <a:extLst>
                <a:ext uri="{FF2B5EF4-FFF2-40B4-BE49-F238E27FC236}">
                  <a16:creationId xmlns:a16="http://schemas.microsoft.com/office/drawing/2014/main" id="{28DC48EA-780D-4E8B-BEE2-CF6A160A70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399" name="Rectangle 463">
              <a:extLst>
                <a:ext uri="{FF2B5EF4-FFF2-40B4-BE49-F238E27FC236}">
                  <a16:creationId xmlns:a16="http://schemas.microsoft.com/office/drawing/2014/main" id="{7E401B83-DFD5-4830-A532-457BEC12D2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0" name="Rectangle 464">
              <a:extLst>
                <a:ext uri="{FF2B5EF4-FFF2-40B4-BE49-F238E27FC236}">
                  <a16:creationId xmlns:a16="http://schemas.microsoft.com/office/drawing/2014/main" id="{4D257444-43C4-43F8-9A1A-9C8C3FC59F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1" name="Rectangle 465">
              <a:extLst>
                <a:ext uri="{FF2B5EF4-FFF2-40B4-BE49-F238E27FC236}">
                  <a16:creationId xmlns:a16="http://schemas.microsoft.com/office/drawing/2014/main" id="{227B3EFC-1BE7-457D-9D10-A4E7CDAE25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2" name="Rectangle 466">
              <a:extLst>
                <a:ext uri="{FF2B5EF4-FFF2-40B4-BE49-F238E27FC236}">
                  <a16:creationId xmlns:a16="http://schemas.microsoft.com/office/drawing/2014/main" id="{B79A8697-41E3-4058-8C66-E847417498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3" name="Rectangle 467">
              <a:extLst>
                <a:ext uri="{FF2B5EF4-FFF2-40B4-BE49-F238E27FC236}">
                  <a16:creationId xmlns:a16="http://schemas.microsoft.com/office/drawing/2014/main" id="{C1662A85-0A5A-4411-93F4-02202DB7E2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4" name="Rectangle 468">
              <a:extLst>
                <a:ext uri="{FF2B5EF4-FFF2-40B4-BE49-F238E27FC236}">
                  <a16:creationId xmlns:a16="http://schemas.microsoft.com/office/drawing/2014/main" id="{AFF09C84-446D-4EF7-8CFF-A7684314B4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5" name="Rectangle 469">
              <a:extLst>
                <a:ext uri="{FF2B5EF4-FFF2-40B4-BE49-F238E27FC236}">
                  <a16:creationId xmlns:a16="http://schemas.microsoft.com/office/drawing/2014/main" id="{B3E68F82-53DF-4D42-80CF-048BB679FB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6" name="Rectangle 470">
              <a:extLst>
                <a:ext uri="{FF2B5EF4-FFF2-40B4-BE49-F238E27FC236}">
                  <a16:creationId xmlns:a16="http://schemas.microsoft.com/office/drawing/2014/main" id="{B4BE9E3B-594C-4C7F-A35B-C3F1F8DFC6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7" name="Rectangle 471">
              <a:extLst>
                <a:ext uri="{FF2B5EF4-FFF2-40B4-BE49-F238E27FC236}">
                  <a16:creationId xmlns:a16="http://schemas.microsoft.com/office/drawing/2014/main" id="{99FDADC1-1801-4FAC-B66C-63FE641D1B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8" name="Rectangle 472">
              <a:extLst>
                <a:ext uri="{FF2B5EF4-FFF2-40B4-BE49-F238E27FC236}">
                  <a16:creationId xmlns:a16="http://schemas.microsoft.com/office/drawing/2014/main" id="{3C01A7EF-7DEE-43F5-96CD-3BA471CDD5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09" name="Rectangle 473">
              <a:extLst>
                <a:ext uri="{FF2B5EF4-FFF2-40B4-BE49-F238E27FC236}">
                  <a16:creationId xmlns:a16="http://schemas.microsoft.com/office/drawing/2014/main" id="{ED8431EC-7BD1-4FD3-8183-EABFF360B4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0" name="AutoShape 474">
              <a:extLst>
                <a:ext uri="{FF2B5EF4-FFF2-40B4-BE49-F238E27FC236}">
                  <a16:creationId xmlns:a16="http://schemas.microsoft.com/office/drawing/2014/main" id="{20015DA4-132C-4485-8763-187391A318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1" name="AutoShape 475">
              <a:extLst>
                <a:ext uri="{FF2B5EF4-FFF2-40B4-BE49-F238E27FC236}">
                  <a16:creationId xmlns:a16="http://schemas.microsoft.com/office/drawing/2014/main" id="{3118DBAD-9B9E-4084-9AD7-D32F716C7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412" name="Group 476">
            <a:extLst>
              <a:ext uri="{FF2B5EF4-FFF2-40B4-BE49-F238E27FC236}">
                <a16:creationId xmlns:a16="http://schemas.microsoft.com/office/drawing/2014/main" id="{F9850577-739A-45DF-B5C9-C4A1342608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38313" y="3781425"/>
            <a:ext cx="107950" cy="2336800"/>
            <a:chOff x="766" y="1306"/>
            <a:chExt cx="136" cy="2943"/>
          </a:xfrm>
        </p:grpSpPr>
        <p:sp>
          <p:nvSpPr>
            <p:cNvPr id="40413" name="AutoShape 477">
              <a:extLst>
                <a:ext uri="{FF2B5EF4-FFF2-40B4-BE49-F238E27FC236}">
                  <a16:creationId xmlns:a16="http://schemas.microsoft.com/office/drawing/2014/main" id="{949EF264-1914-4192-996A-315E563D60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4" name="AutoShape 478">
              <a:extLst>
                <a:ext uri="{FF2B5EF4-FFF2-40B4-BE49-F238E27FC236}">
                  <a16:creationId xmlns:a16="http://schemas.microsoft.com/office/drawing/2014/main" id="{C3305D46-19EB-410E-9C3C-19F20ED9B0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5" name="Rectangle 479">
              <a:extLst>
                <a:ext uri="{FF2B5EF4-FFF2-40B4-BE49-F238E27FC236}">
                  <a16:creationId xmlns:a16="http://schemas.microsoft.com/office/drawing/2014/main" id="{F1B9967D-C225-4861-811D-FBB7D96225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6" name="Rectangle 480">
              <a:extLst>
                <a:ext uri="{FF2B5EF4-FFF2-40B4-BE49-F238E27FC236}">
                  <a16:creationId xmlns:a16="http://schemas.microsoft.com/office/drawing/2014/main" id="{799A5EA5-68DA-4447-AEE4-E5916B6175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7" name="Rectangle 481">
              <a:extLst>
                <a:ext uri="{FF2B5EF4-FFF2-40B4-BE49-F238E27FC236}">
                  <a16:creationId xmlns:a16="http://schemas.microsoft.com/office/drawing/2014/main" id="{53B44A5D-91F6-4FA2-89BA-AC91C6EA26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8" name="Rectangle 482">
              <a:extLst>
                <a:ext uri="{FF2B5EF4-FFF2-40B4-BE49-F238E27FC236}">
                  <a16:creationId xmlns:a16="http://schemas.microsoft.com/office/drawing/2014/main" id="{7DFE71AF-4BEC-4A09-98B8-B776032D07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19" name="Rectangle 483">
              <a:extLst>
                <a:ext uri="{FF2B5EF4-FFF2-40B4-BE49-F238E27FC236}">
                  <a16:creationId xmlns:a16="http://schemas.microsoft.com/office/drawing/2014/main" id="{AAA94DBA-3891-4EF7-8893-A8C0228C76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0" name="Rectangle 484">
              <a:extLst>
                <a:ext uri="{FF2B5EF4-FFF2-40B4-BE49-F238E27FC236}">
                  <a16:creationId xmlns:a16="http://schemas.microsoft.com/office/drawing/2014/main" id="{2F543BE6-34E6-4349-8B83-05911E5F6A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1" name="Rectangle 485">
              <a:extLst>
                <a:ext uri="{FF2B5EF4-FFF2-40B4-BE49-F238E27FC236}">
                  <a16:creationId xmlns:a16="http://schemas.microsoft.com/office/drawing/2014/main" id="{F835071C-9DF9-4B4D-86C7-5A5A9D0F99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2" name="Rectangle 486">
              <a:extLst>
                <a:ext uri="{FF2B5EF4-FFF2-40B4-BE49-F238E27FC236}">
                  <a16:creationId xmlns:a16="http://schemas.microsoft.com/office/drawing/2014/main" id="{67ABE7DA-D59A-4793-AB95-D43AFF2F51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3" name="Rectangle 487">
              <a:extLst>
                <a:ext uri="{FF2B5EF4-FFF2-40B4-BE49-F238E27FC236}">
                  <a16:creationId xmlns:a16="http://schemas.microsoft.com/office/drawing/2014/main" id="{CD3ED063-6857-469F-827F-9033C499B7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4" name="Rectangle 488">
              <a:extLst>
                <a:ext uri="{FF2B5EF4-FFF2-40B4-BE49-F238E27FC236}">
                  <a16:creationId xmlns:a16="http://schemas.microsoft.com/office/drawing/2014/main" id="{A34720EE-1443-4F19-B3EF-1C03A292A4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5" name="Rectangle 489">
              <a:extLst>
                <a:ext uri="{FF2B5EF4-FFF2-40B4-BE49-F238E27FC236}">
                  <a16:creationId xmlns:a16="http://schemas.microsoft.com/office/drawing/2014/main" id="{BDA4DB52-0D6E-4BFE-9B47-459876A092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6" name="Rectangle 490">
              <a:extLst>
                <a:ext uri="{FF2B5EF4-FFF2-40B4-BE49-F238E27FC236}">
                  <a16:creationId xmlns:a16="http://schemas.microsoft.com/office/drawing/2014/main" id="{DBBB84DB-B4E7-4577-B6FD-647169A5F0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7" name="Rectangle 491">
              <a:extLst>
                <a:ext uri="{FF2B5EF4-FFF2-40B4-BE49-F238E27FC236}">
                  <a16:creationId xmlns:a16="http://schemas.microsoft.com/office/drawing/2014/main" id="{0F80037D-7EC8-4175-8051-9ED7E5F38B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8" name="Rectangle 492">
              <a:extLst>
                <a:ext uri="{FF2B5EF4-FFF2-40B4-BE49-F238E27FC236}">
                  <a16:creationId xmlns:a16="http://schemas.microsoft.com/office/drawing/2014/main" id="{99873F03-241E-4440-BCB0-E6D5D11A38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29" name="Rectangle 493">
              <a:extLst>
                <a:ext uri="{FF2B5EF4-FFF2-40B4-BE49-F238E27FC236}">
                  <a16:creationId xmlns:a16="http://schemas.microsoft.com/office/drawing/2014/main" id="{7034E081-CEE7-4A76-9837-407F45E7EF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0" name="AutoShape 494">
              <a:extLst>
                <a:ext uri="{FF2B5EF4-FFF2-40B4-BE49-F238E27FC236}">
                  <a16:creationId xmlns:a16="http://schemas.microsoft.com/office/drawing/2014/main" id="{8BDE6029-C6F8-4E6F-AC67-A4B48B3D13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1" name="AutoShape 495">
              <a:extLst>
                <a:ext uri="{FF2B5EF4-FFF2-40B4-BE49-F238E27FC236}">
                  <a16:creationId xmlns:a16="http://schemas.microsoft.com/office/drawing/2014/main" id="{8538AA6E-F64C-4129-8E81-4D9CF2E81E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432" name="Group 496">
            <a:extLst>
              <a:ext uri="{FF2B5EF4-FFF2-40B4-BE49-F238E27FC236}">
                <a16:creationId xmlns:a16="http://schemas.microsoft.com/office/drawing/2014/main" id="{35D14B81-2A1F-4D20-8922-ACFBB58A2DD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20900" y="3883025"/>
            <a:ext cx="107950" cy="2235200"/>
            <a:chOff x="1007" y="1433"/>
            <a:chExt cx="136" cy="2816"/>
          </a:xfrm>
        </p:grpSpPr>
        <p:sp>
          <p:nvSpPr>
            <p:cNvPr id="40433" name="AutoShape 497">
              <a:extLst>
                <a:ext uri="{FF2B5EF4-FFF2-40B4-BE49-F238E27FC236}">
                  <a16:creationId xmlns:a16="http://schemas.microsoft.com/office/drawing/2014/main" id="{8C3B10D8-E793-4109-B181-1960473769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4" name="Rectangle 498">
              <a:extLst>
                <a:ext uri="{FF2B5EF4-FFF2-40B4-BE49-F238E27FC236}">
                  <a16:creationId xmlns:a16="http://schemas.microsoft.com/office/drawing/2014/main" id="{9A41784E-9A1D-47F2-B8BD-DB895EB142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5" name="Rectangle 499">
              <a:extLst>
                <a:ext uri="{FF2B5EF4-FFF2-40B4-BE49-F238E27FC236}">
                  <a16:creationId xmlns:a16="http://schemas.microsoft.com/office/drawing/2014/main" id="{526EFC9B-6124-4321-A919-FD35C91F40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6" name="Rectangle 500">
              <a:extLst>
                <a:ext uri="{FF2B5EF4-FFF2-40B4-BE49-F238E27FC236}">
                  <a16:creationId xmlns:a16="http://schemas.microsoft.com/office/drawing/2014/main" id="{003EB555-2F7D-482D-9643-CAEAD97E95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7" name="Rectangle 501">
              <a:extLst>
                <a:ext uri="{FF2B5EF4-FFF2-40B4-BE49-F238E27FC236}">
                  <a16:creationId xmlns:a16="http://schemas.microsoft.com/office/drawing/2014/main" id="{DA333382-3461-41AB-9FB2-B837B7A1A6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8" name="AutoShape 502">
              <a:extLst>
                <a:ext uri="{FF2B5EF4-FFF2-40B4-BE49-F238E27FC236}">
                  <a16:creationId xmlns:a16="http://schemas.microsoft.com/office/drawing/2014/main" id="{24113EAC-9ED7-4CB2-81B9-9B8A44D403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39" name="Rectangle 503">
              <a:extLst>
                <a:ext uri="{FF2B5EF4-FFF2-40B4-BE49-F238E27FC236}">
                  <a16:creationId xmlns:a16="http://schemas.microsoft.com/office/drawing/2014/main" id="{44B716C9-97F7-4389-A251-F672AD59E3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0" name="Rectangle 504">
              <a:extLst>
                <a:ext uri="{FF2B5EF4-FFF2-40B4-BE49-F238E27FC236}">
                  <a16:creationId xmlns:a16="http://schemas.microsoft.com/office/drawing/2014/main" id="{B5D5352A-73CE-43BD-B64F-CF8B48E2C3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1" name="Rectangle 505">
              <a:extLst>
                <a:ext uri="{FF2B5EF4-FFF2-40B4-BE49-F238E27FC236}">
                  <a16:creationId xmlns:a16="http://schemas.microsoft.com/office/drawing/2014/main" id="{C4057F1F-5761-4EE9-9C5F-7AEFEF86D0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2" name="Rectangle 506">
              <a:extLst>
                <a:ext uri="{FF2B5EF4-FFF2-40B4-BE49-F238E27FC236}">
                  <a16:creationId xmlns:a16="http://schemas.microsoft.com/office/drawing/2014/main" id="{7EBEFE29-3B5B-4A77-BF4A-910652C114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3" name="Rectangle 507">
              <a:extLst>
                <a:ext uri="{FF2B5EF4-FFF2-40B4-BE49-F238E27FC236}">
                  <a16:creationId xmlns:a16="http://schemas.microsoft.com/office/drawing/2014/main" id="{F1464612-0DC9-4AC9-AF49-26FECB456D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4" name="Rectangle 508">
              <a:extLst>
                <a:ext uri="{FF2B5EF4-FFF2-40B4-BE49-F238E27FC236}">
                  <a16:creationId xmlns:a16="http://schemas.microsoft.com/office/drawing/2014/main" id="{1B41E93B-208C-4F66-8557-E911D85D45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5" name="Rectangle 509">
              <a:extLst>
                <a:ext uri="{FF2B5EF4-FFF2-40B4-BE49-F238E27FC236}">
                  <a16:creationId xmlns:a16="http://schemas.microsoft.com/office/drawing/2014/main" id="{68A6A86B-2C87-44E6-AC8B-99B8D6125D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6" name="Rectangle 510">
              <a:extLst>
                <a:ext uri="{FF2B5EF4-FFF2-40B4-BE49-F238E27FC236}">
                  <a16:creationId xmlns:a16="http://schemas.microsoft.com/office/drawing/2014/main" id="{E7F1720E-44F1-433E-BB07-3A4D53705C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7" name="Rectangle 511">
              <a:extLst>
                <a:ext uri="{FF2B5EF4-FFF2-40B4-BE49-F238E27FC236}">
                  <a16:creationId xmlns:a16="http://schemas.microsoft.com/office/drawing/2014/main" id="{D5026C5B-6EA1-49CF-A70D-AD428BC12F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8" name="Rectangle 512">
              <a:extLst>
                <a:ext uri="{FF2B5EF4-FFF2-40B4-BE49-F238E27FC236}">
                  <a16:creationId xmlns:a16="http://schemas.microsoft.com/office/drawing/2014/main" id="{A76199D7-4D50-46CE-A327-6ECE39DE57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49" name="Rectangle 513">
              <a:extLst>
                <a:ext uri="{FF2B5EF4-FFF2-40B4-BE49-F238E27FC236}">
                  <a16:creationId xmlns:a16="http://schemas.microsoft.com/office/drawing/2014/main" id="{1681AAA3-C025-4922-8467-664035EABC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0" name="AutoShape 514">
              <a:extLst>
                <a:ext uri="{FF2B5EF4-FFF2-40B4-BE49-F238E27FC236}">
                  <a16:creationId xmlns:a16="http://schemas.microsoft.com/office/drawing/2014/main" id="{3B5BE8F6-B85D-4CDE-9211-B5C34C1947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1" name="AutoShape 515">
              <a:extLst>
                <a:ext uri="{FF2B5EF4-FFF2-40B4-BE49-F238E27FC236}">
                  <a16:creationId xmlns:a16="http://schemas.microsoft.com/office/drawing/2014/main" id="{B923CE90-A944-446E-9D15-A1BEBAEBAF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452" name="Group 516">
            <a:extLst>
              <a:ext uri="{FF2B5EF4-FFF2-40B4-BE49-F238E27FC236}">
                <a16:creationId xmlns:a16="http://schemas.microsoft.com/office/drawing/2014/main" id="{170D7A64-3B9F-4471-A962-F2448CEA14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03488" y="3933825"/>
            <a:ext cx="107950" cy="2184400"/>
            <a:chOff x="1248" y="1497"/>
            <a:chExt cx="136" cy="2752"/>
          </a:xfrm>
        </p:grpSpPr>
        <p:sp>
          <p:nvSpPr>
            <p:cNvPr id="40453" name="AutoShape 517">
              <a:extLst>
                <a:ext uri="{FF2B5EF4-FFF2-40B4-BE49-F238E27FC236}">
                  <a16:creationId xmlns:a16="http://schemas.microsoft.com/office/drawing/2014/main" id="{52C88CA5-44D4-45D9-A8EC-5EAD3591EC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4" name="AutoShape 518">
              <a:extLst>
                <a:ext uri="{FF2B5EF4-FFF2-40B4-BE49-F238E27FC236}">
                  <a16:creationId xmlns:a16="http://schemas.microsoft.com/office/drawing/2014/main" id="{F0384C4B-4FE1-40A5-8873-5D11A2C136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5" name="Rectangle 519">
              <a:extLst>
                <a:ext uri="{FF2B5EF4-FFF2-40B4-BE49-F238E27FC236}">
                  <a16:creationId xmlns:a16="http://schemas.microsoft.com/office/drawing/2014/main" id="{B3BC9878-9E7D-4AF6-A4F9-971B29C6A2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6" name="Rectangle 520">
              <a:extLst>
                <a:ext uri="{FF2B5EF4-FFF2-40B4-BE49-F238E27FC236}">
                  <a16:creationId xmlns:a16="http://schemas.microsoft.com/office/drawing/2014/main" id="{4117B3CA-90C0-4359-8763-7171A035EB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7" name="Rectangle 521">
              <a:extLst>
                <a:ext uri="{FF2B5EF4-FFF2-40B4-BE49-F238E27FC236}">
                  <a16:creationId xmlns:a16="http://schemas.microsoft.com/office/drawing/2014/main" id="{233A1C95-0B33-4308-B8D6-308B5CDDAF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8" name="Rectangle 522">
              <a:extLst>
                <a:ext uri="{FF2B5EF4-FFF2-40B4-BE49-F238E27FC236}">
                  <a16:creationId xmlns:a16="http://schemas.microsoft.com/office/drawing/2014/main" id="{B2A51D93-F369-4A40-ADC6-A19E8E16B4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59" name="Rectangle 523">
              <a:extLst>
                <a:ext uri="{FF2B5EF4-FFF2-40B4-BE49-F238E27FC236}">
                  <a16:creationId xmlns:a16="http://schemas.microsoft.com/office/drawing/2014/main" id="{3B3E9E8B-B46A-49EF-BF5A-281F30C8EA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0" name="Rectangle 524">
              <a:extLst>
                <a:ext uri="{FF2B5EF4-FFF2-40B4-BE49-F238E27FC236}">
                  <a16:creationId xmlns:a16="http://schemas.microsoft.com/office/drawing/2014/main" id="{0BAE8641-E3D9-47C5-92F9-FD4F398C28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1" name="Rectangle 525">
              <a:extLst>
                <a:ext uri="{FF2B5EF4-FFF2-40B4-BE49-F238E27FC236}">
                  <a16:creationId xmlns:a16="http://schemas.microsoft.com/office/drawing/2014/main" id="{D6C8FAC7-C292-4AF1-B644-F2219B49B7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2" name="Rectangle 526">
              <a:extLst>
                <a:ext uri="{FF2B5EF4-FFF2-40B4-BE49-F238E27FC236}">
                  <a16:creationId xmlns:a16="http://schemas.microsoft.com/office/drawing/2014/main" id="{681FC63D-815B-41AD-BF1A-F95C27DAD6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3" name="Rectangle 527">
              <a:extLst>
                <a:ext uri="{FF2B5EF4-FFF2-40B4-BE49-F238E27FC236}">
                  <a16:creationId xmlns:a16="http://schemas.microsoft.com/office/drawing/2014/main" id="{2D62C35C-C37A-49B4-9D53-9EAE65034F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4" name="Rectangle 528">
              <a:extLst>
                <a:ext uri="{FF2B5EF4-FFF2-40B4-BE49-F238E27FC236}">
                  <a16:creationId xmlns:a16="http://schemas.microsoft.com/office/drawing/2014/main" id="{B62CA6E3-2FDC-465D-98FF-6AF13C767A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5" name="Rectangle 529">
              <a:extLst>
                <a:ext uri="{FF2B5EF4-FFF2-40B4-BE49-F238E27FC236}">
                  <a16:creationId xmlns:a16="http://schemas.microsoft.com/office/drawing/2014/main" id="{7CFFD216-7389-48C9-8B9A-586D8E3C37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6" name="Rectangle 530">
              <a:extLst>
                <a:ext uri="{FF2B5EF4-FFF2-40B4-BE49-F238E27FC236}">
                  <a16:creationId xmlns:a16="http://schemas.microsoft.com/office/drawing/2014/main" id="{CF74BFFE-B5CD-4D1D-A472-C4DE053678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7" name="Rectangle 531">
              <a:extLst>
                <a:ext uri="{FF2B5EF4-FFF2-40B4-BE49-F238E27FC236}">
                  <a16:creationId xmlns:a16="http://schemas.microsoft.com/office/drawing/2014/main" id="{B9316228-DC78-4F39-898F-E2FDB1DC79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8" name="Rectangle 532">
              <a:extLst>
                <a:ext uri="{FF2B5EF4-FFF2-40B4-BE49-F238E27FC236}">
                  <a16:creationId xmlns:a16="http://schemas.microsoft.com/office/drawing/2014/main" id="{1D167776-2B58-4C98-A6C7-59021B12FA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69" name="Rectangle 533">
              <a:extLst>
                <a:ext uri="{FF2B5EF4-FFF2-40B4-BE49-F238E27FC236}">
                  <a16:creationId xmlns:a16="http://schemas.microsoft.com/office/drawing/2014/main" id="{109CDA2D-711A-4D51-94F2-4D221E1630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0" name="Rectangle 534">
              <a:extLst>
                <a:ext uri="{FF2B5EF4-FFF2-40B4-BE49-F238E27FC236}">
                  <a16:creationId xmlns:a16="http://schemas.microsoft.com/office/drawing/2014/main" id="{E476A460-E9AE-4465-83E5-15FAB3A806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1" name="AutoShape 535">
              <a:extLst>
                <a:ext uri="{FF2B5EF4-FFF2-40B4-BE49-F238E27FC236}">
                  <a16:creationId xmlns:a16="http://schemas.microsoft.com/office/drawing/2014/main" id="{17CC851C-21B6-4983-BBB2-BAF40E08C0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2" name="AutoShape 536">
              <a:extLst>
                <a:ext uri="{FF2B5EF4-FFF2-40B4-BE49-F238E27FC236}">
                  <a16:creationId xmlns:a16="http://schemas.microsoft.com/office/drawing/2014/main" id="{C8370656-160F-475C-BA3A-3B6CA38C29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473" name="Group 537">
            <a:extLst>
              <a:ext uri="{FF2B5EF4-FFF2-40B4-BE49-F238E27FC236}">
                <a16:creationId xmlns:a16="http://schemas.microsoft.com/office/drawing/2014/main" id="{874E59DF-18B2-4F03-ABEA-8D336F1F4B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84488" y="4164013"/>
            <a:ext cx="107950" cy="1954212"/>
            <a:chOff x="1488" y="1787"/>
            <a:chExt cx="136" cy="2462"/>
          </a:xfrm>
        </p:grpSpPr>
        <p:sp>
          <p:nvSpPr>
            <p:cNvPr id="40474" name="AutoShape 538">
              <a:extLst>
                <a:ext uri="{FF2B5EF4-FFF2-40B4-BE49-F238E27FC236}">
                  <a16:creationId xmlns:a16="http://schemas.microsoft.com/office/drawing/2014/main" id="{2FA1DDA2-095B-4834-9CFD-EEB00C3B37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5" name="AutoShape 539">
              <a:extLst>
                <a:ext uri="{FF2B5EF4-FFF2-40B4-BE49-F238E27FC236}">
                  <a16:creationId xmlns:a16="http://schemas.microsoft.com/office/drawing/2014/main" id="{C60BCA59-A88B-4756-B8F1-096DF652B8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6" name="Rectangle 540">
              <a:extLst>
                <a:ext uri="{FF2B5EF4-FFF2-40B4-BE49-F238E27FC236}">
                  <a16:creationId xmlns:a16="http://schemas.microsoft.com/office/drawing/2014/main" id="{ED2E7CCB-E41D-47CA-9A8B-958859AB20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7" name="Rectangle 541">
              <a:extLst>
                <a:ext uri="{FF2B5EF4-FFF2-40B4-BE49-F238E27FC236}">
                  <a16:creationId xmlns:a16="http://schemas.microsoft.com/office/drawing/2014/main" id="{A5C2085D-DE98-4E96-B3B8-FBF1617D35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8" name="Rectangle 542">
              <a:extLst>
                <a:ext uri="{FF2B5EF4-FFF2-40B4-BE49-F238E27FC236}">
                  <a16:creationId xmlns:a16="http://schemas.microsoft.com/office/drawing/2014/main" id="{480B7C57-7E7B-4DE1-A346-C5767C79AD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79" name="Rectangle 543">
              <a:extLst>
                <a:ext uri="{FF2B5EF4-FFF2-40B4-BE49-F238E27FC236}">
                  <a16:creationId xmlns:a16="http://schemas.microsoft.com/office/drawing/2014/main" id="{CB1F72F7-7E05-439A-A079-88DFF16F9F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0" name="Rectangle 544">
              <a:extLst>
                <a:ext uri="{FF2B5EF4-FFF2-40B4-BE49-F238E27FC236}">
                  <a16:creationId xmlns:a16="http://schemas.microsoft.com/office/drawing/2014/main" id="{5D96CC56-C4A2-48CC-972D-931566726A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1" name="Rectangle 545">
              <a:extLst>
                <a:ext uri="{FF2B5EF4-FFF2-40B4-BE49-F238E27FC236}">
                  <a16:creationId xmlns:a16="http://schemas.microsoft.com/office/drawing/2014/main" id="{940C65FD-195E-403C-936C-0DC608A464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2" name="Rectangle 546">
              <a:extLst>
                <a:ext uri="{FF2B5EF4-FFF2-40B4-BE49-F238E27FC236}">
                  <a16:creationId xmlns:a16="http://schemas.microsoft.com/office/drawing/2014/main" id="{D55BC5D6-0252-421A-9193-771B43EA3A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3" name="Rectangle 547">
              <a:extLst>
                <a:ext uri="{FF2B5EF4-FFF2-40B4-BE49-F238E27FC236}">
                  <a16:creationId xmlns:a16="http://schemas.microsoft.com/office/drawing/2014/main" id="{43A950D7-CA1E-4728-8A93-5C182EB5CF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4" name="Rectangle 548">
              <a:extLst>
                <a:ext uri="{FF2B5EF4-FFF2-40B4-BE49-F238E27FC236}">
                  <a16:creationId xmlns:a16="http://schemas.microsoft.com/office/drawing/2014/main" id="{7CE1973D-F33E-4419-A1CD-340FD67D8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5" name="Rectangle 549">
              <a:extLst>
                <a:ext uri="{FF2B5EF4-FFF2-40B4-BE49-F238E27FC236}">
                  <a16:creationId xmlns:a16="http://schemas.microsoft.com/office/drawing/2014/main" id="{5882258C-3723-4010-A8CC-BAB08C1B82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6" name="Rectangle 550">
              <a:extLst>
                <a:ext uri="{FF2B5EF4-FFF2-40B4-BE49-F238E27FC236}">
                  <a16:creationId xmlns:a16="http://schemas.microsoft.com/office/drawing/2014/main" id="{426375A9-3969-4E8C-BF9F-BA5E06A1A5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7" name="Rectangle 551">
              <a:extLst>
                <a:ext uri="{FF2B5EF4-FFF2-40B4-BE49-F238E27FC236}">
                  <a16:creationId xmlns:a16="http://schemas.microsoft.com/office/drawing/2014/main" id="{EB2942A1-D62A-4F28-A90E-E6DB529278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8" name="Rectangle 552">
              <a:extLst>
                <a:ext uri="{FF2B5EF4-FFF2-40B4-BE49-F238E27FC236}">
                  <a16:creationId xmlns:a16="http://schemas.microsoft.com/office/drawing/2014/main" id="{1AA412E1-ADF5-4AF6-BF38-E9B72FCEF9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89" name="AutoShape 553">
              <a:extLst>
                <a:ext uri="{FF2B5EF4-FFF2-40B4-BE49-F238E27FC236}">
                  <a16:creationId xmlns:a16="http://schemas.microsoft.com/office/drawing/2014/main" id="{EAC9F53D-438E-46AB-8E45-359A4E1D4B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0" name="AutoShape 554">
              <a:extLst>
                <a:ext uri="{FF2B5EF4-FFF2-40B4-BE49-F238E27FC236}">
                  <a16:creationId xmlns:a16="http://schemas.microsoft.com/office/drawing/2014/main" id="{2197444D-2CFC-45ED-824D-F81B2D7C05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491" name="Group 555">
            <a:extLst>
              <a:ext uri="{FF2B5EF4-FFF2-40B4-BE49-F238E27FC236}">
                <a16:creationId xmlns:a16="http://schemas.microsoft.com/office/drawing/2014/main" id="{F528A9A8-7924-4EC8-A249-6EF313AA0B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67075" y="4340225"/>
            <a:ext cx="107950" cy="1778000"/>
            <a:chOff x="1729" y="2009"/>
            <a:chExt cx="136" cy="2240"/>
          </a:xfrm>
        </p:grpSpPr>
        <p:sp>
          <p:nvSpPr>
            <p:cNvPr id="40492" name="AutoShape 556">
              <a:extLst>
                <a:ext uri="{FF2B5EF4-FFF2-40B4-BE49-F238E27FC236}">
                  <a16:creationId xmlns:a16="http://schemas.microsoft.com/office/drawing/2014/main" id="{72F8D5F7-99D2-41A3-990B-E104D8EF2D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3" name="AutoShape 557">
              <a:extLst>
                <a:ext uri="{FF2B5EF4-FFF2-40B4-BE49-F238E27FC236}">
                  <a16:creationId xmlns:a16="http://schemas.microsoft.com/office/drawing/2014/main" id="{11D8C869-EE1D-476E-BC79-1F8AB79275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4" name="Rectangle 558">
              <a:extLst>
                <a:ext uri="{FF2B5EF4-FFF2-40B4-BE49-F238E27FC236}">
                  <a16:creationId xmlns:a16="http://schemas.microsoft.com/office/drawing/2014/main" id="{2BBFA51C-049A-4A52-A541-DD679EC11A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5" name="Rectangle 559">
              <a:extLst>
                <a:ext uri="{FF2B5EF4-FFF2-40B4-BE49-F238E27FC236}">
                  <a16:creationId xmlns:a16="http://schemas.microsoft.com/office/drawing/2014/main" id="{0AB1D74F-B74D-43AD-8369-E801CDCF6A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6" name="Rectangle 560">
              <a:extLst>
                <a:ext uri="{FF2B5EF4-FFF2-40B4-BE49-F238E27FC236}">
                  <a16:creationId xmlns:a16="http://schemas.microsoft.com/office/drawing/2014/main" id="{B0F89050-7E18-438E-B19B-A8553E80C9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7" name="Rectangle 561">
              <a:extLst>
                <a:ext uri="{FF2B5EF4-FFF2-40B4-BE49-F238E27FC236}">
                  <a16:creationId xmlns:a16="http://schemas.microsoft.com/office/drawing/2014/main" id="{83C9C46F-8B7A-415C-9FC8-E296C744F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8" name="Rectangle 562">
              <a:extLst>
                <a:ext uri="{FF2B5EF4-FFF2-40B4-BE49-F238E27FC236}">
                  <a16:creationId xmlns:a16="http://schemas.microsoft.com/office/drawing/2014/main" id="{A78DBEC6-3B49-44AB-AE9C-3DD4C0116A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499" name="Rectangle 563">
              <a:extLst>
                <a:ext uri="{FF2B5EF4-FFF2-40B4-BE49-F238E27FC236}">
                  <a16:creationId xmlns:a16="http://schemas.microsoft.com/office/drawing/2014/main" id="{29D97E52-141F-4D2E-8A70-A4DC603811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0" name="Rectangle 564">
              <a:extLst>
                <a:ext uri="{FF2B5EF4-FFF2-40B4-BE49-F238E27FC236}">
                  <a16:creationId xmlns:a16="http://schemas.microsoft.com/office/drawing/2014/main" id="{65100B99-D6E0-4325-8989-F680B1F2A2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1" name="Rectangle 565">
              <a:extLst>
                <a:ext uri="{FF2B5EF4-FFF2-40B4-BE49-F238E27FC236}">
                  <a16:creationId xmlns:a16="http://schemas.microsoft.com/office/drawing/2014/main" id="{D1FAAEE8-81E6-4C35-904D-3990489682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2" name="Rectangle 566">
              <a:extLst>
                <a:ext uri="{FF2B5EF4-FFF2-40B4-BE49-F238E27FC236}">
                  <a16:creationId xmlns:a16="http://schemas.microsoft.com/office/drawing/2014/main" id="{9D0AFDD8-D49E-4DA2-A735-15461D7BD8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3" name="Rectangle 567">
              <a:extLst>
                <a:ext uri="{FF2B5EF4-FFF2-40B4-BE49-F238E27FC236}">
                  <a16:creationId xmlns:a16="http://schemas.microsoft.com/office/drawing/2014/main" id="{051B2C9A-6CA8-48F3-8F16-AA8E7A7AEA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4" name="Rectangle 568">
              <a:extLst>
                <a:ext uri="{FF2B5EF4-FFF2-40B4-BE49-F238E27FC236}">
                  <a16:creationId xmlns:a16="http://schemas.microsoft.com/office/drawing/2014/main" id="{AB80DBD0-80A0-4440-9B25-B522344AE7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5" name="Rectangle 569">
              <a:extLst>
                <a:ext uri="{FF2B5EF4-FFF2-40B4-BE49-F238E27FC236}">
                  <a16:creationId xmlns:a16="http://schemas.microsoft.com/office/drawing/2014/main" id="{DD70FC02-11EC-4A1F-B7C0-6972BB831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6" name="Rectangle 570">
              <a:extLst>
                <a:ext uri="{FF2B5EF4-FFF2-40B4-BE49-F238E27FC236}">
                  <a16:creationId xmlns:a16="http://schemas.microsoft.com/office/drawing/2014/main" id="{CB0BDEFC-85C6-4F37-92AB-C697CFA1CDA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7" name="AutoShape 571">
              <a:extLst>
                <a:ext uri="{FF2B5EF4-FFF2-40B4-BE49-F238E27FC236}">
                  <a16:creationId xmlns:a16="http://schemas.microsoft.com/office/drawing/2014/main" id="{768871F6-56C5-434E-8D28-186B91C452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08" name="AutoShape 572">
              <a:extLst>
                <a:ext uri="{FF2B5EF4-FFF2-40B4-BE49-F238E27FC236}">
                  <a16:creationId xmlns:a16="http://schemas.microsoft.com/office/drawing/2014/main" id="{414A686B-0814-478D-BB9A-73456297DE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09" name="Group 573">
            <a:extLst>
              <a:ext uri="{FF2B5EF4-FFF2-40B4-BE49-F238E27FC236}">
                <a16:creationId xmlns:a16="http://schemas.microsoft.com/office/drawing/2014/main" id="{714026DA-67B4-4721-B93F-F8362037D4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49663" y="4397375"/>
            <a:ext cx="107950" cy="1720850"/>
            <a:chOff x="1970" y="2082"/>
            <a:chExt cx="136" cy="2167"/>
          </a:xfrm>
        </p:grpSpPr>
        <p:sp>
          <p:nvSpPr>
            <p:cNvPr id="40510" name="AutoShape 574">
              <a:extLst>
                <a:ext uri="{FF2B5EF4-FFF2-40B4-BE49-F238E27FC236}">
                  <a16:creationId xmlns:a16="http://schemas.microsoft.com/office/drawing/2014/main" id="{534CE321-F362-49A2-9D9B-9ECA568161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1" name="Rectangle 575">
              <a:extLst>
                <a:ext uri="{FF2B5EF4-FFF2-40B4-BE49-F238E27FC236}">
                  <a16:creationId xmlns:a16="http://schemas.microsoft.com/office/drawing/2014/main" id="{ADC8D412-F7D7-4D59-A655-4C617CB1EA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2" name="AutoShape 576">
              <a:extLst>
                <a:ext uri="{FF2B5EF4-FFF2-40B4-BE49-F238E27FC236}">
                  <a16:creationId xmlns:a16="http://schemas.microsoft.com/office/drawing/2014/main" id="{1A49B692-CC60-44D5-B822-86B2EFBBBB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3" name="Rectangle 577">
              <a:extLst>
                <a:ext uri="{FF2B5EF4-FFF2-40B4-BE49-F238E27FC236}">
                  <a16:creationId xmlns:a16="http://schemas.microsoft.com/office/drawing/2014/main" id="{961B7DBE-BA6C-4C7F-9062-FFE40A871C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4" name="Rectangle 578">
              <a:extLst>
                <a:ext uri="{FF2B5EF4-FFF2-40B4-BE49-F238E27FC236}">
                  <a16:creationId xmlns:a16="http://schemas.microsoft.com/office/drawing/2014/main" id="{DB10994B-8061-4808-9A0D-F92D0E8A21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5" name="Rectangle 579">
              <a:extLst>
                <a:ext uri="{FF2B5EF4-FFF2-40B4-BE49-F238E27FC236}">
                  <a16:creationId xmlns:a16="http://schemas.microsoft.com/office/drawing/2014/main" id="{98F4CD2D-DA47-4F25-A0D3-0B755F0043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6" name="Rectangle 580">
              <a:extLst>
                <a:ext uri="{FF2B5EF4-FFF2-40B4-BE49-F238E27FC236}">
                  <a16:creationId xmlns:a16="http://schemas.microsoft.com/office/drawing/2014/main" id="{3974775B-4E79-4851-BA19-1B3C076FF5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7" name="Rectangle 581">
              <a:extLst>
                <a:ext uri="{FF2B5EF4-FFF2-40B4-BE49-F238E27FC236}">
                  <a16:creationId xmlns:a16="http://schemas.microsoft.com/office/drawing/2014/main" id="{D7C4EAA0-454A-4848-8F78-A5BAD77757B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8" name="Rectangle 582">
              <a:extLst>
                <a:ext uri="{FF2B5EF4-FFF2-40B4-BE49-F238E27FC236}">
                  <a16:creationId xmlns:a16="http://schemas.microsoft.com/office/drawing/2014/main" id="{67E45C22-641E-4990-865A-84C2B9A242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19" name="Rectangle 583">
              <a:extLst>
                <a:ext uri="{FF2B5EF4-FFF2-40B4-BE49-F238E27FC236}">
                  <a16:creationId xmlns:a16="http://schemas.microsoft.com/office/drawing/2014/main" id="{FDDD6390-2509-413F-9C88-C543439C50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0" name="Rectangle 584">
              <a:extLst>
                <a:ext uri="{FF2B5EF4-FFF2-40B4-BE49-F238E27FC236}">
                  <a16:creationId xmlns:a16="http://schemas.microsoft.com/office/drawing/2014/main" id="{E73BCE5E-B215-4247-8E19-A140437178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1" name="Rectangle 585">
              <a:extLst>
                <a:ext uri="{FF2B5EF4-FFF2-40B4-BE49-F238E27FC236}">
                  <a16:creationId xmlns:a16="http://schemas.microsoft.com/office/drawing/2014/main" id="{D2FF202C-FE1F-48CC-8AD9-460AFDC5DB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2" name="AutoShape 586">
              <a:extLst>
                <a:ext uri="{FF2B5EF4-FFF2-40B4-BE49-F238E27FC236}">
                  <a16:creationId xmlns:a16="http://schemas.microsoft.com/office/drawing/2014/main" id="{92368B39-E8DD-4F56-8FDC-E6F54CF910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3" name="AutoShape 587">
              <a:extLst>
                <a:ext uri="{FF2B5EF4-FFF2-40B4-BE49-F238E27FC236}">
                  <a16:creationId xmlns:a16="http://schemas.microsoft.com/office/drawing/2014/main" id="{2D226450-A622-4DB2-B54E-F965BFC992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24" name="Group 588">
            <a:extLst>
              <a:ext uri="{FF2B5EF4-FFF2-40B4-BE49-F238E27FC236}">
                <a16:creationId xmlns:a16="http://schemas.microsoft.com/office/drawing/2014/main" id="{98507E93-7772-444D-A363-5C5B0E6D5B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30663" y="4391025"/>
            <a:ext cx="107950" cy="1727200"/>
            <a:chOff x="2210" y="2073"/>
            <a:chExt cx="136" cy="2176"/>
          </a:xfrm>
        </p:grpSpPr>
        <p:sp>
          <p:nvSpPr>
            <p:cNvPr id="40525" name="AutoShape 589">
              <a:extLst>
                <a:ext uri="{FF2B5EF4-FFF2-40B4-BE49-F238E27FC236}">
                  <a16:creationId xmlns:a16="http://schemas.microsoft.com/office/drawing/2014/main" id="{0B0A26AA-6343-4E4F-A47F-F0A5A95853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6" name="Rectangle 590">
              <a:extLst>
                <a:ext uri="{FF2B5EF4-FFF2-40B4-BE49-F238E27FC236}">
                  <a16:creationId xmlns:a16="http://schemas.microsoft.com/office/drawing/2014/main" id="{27121E81-C3AB-470D-9037-7A492A53AA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7" name="AutoShape 591">
              <a:extLst>
                <a:ext uri="{FF2B5EF4-FFF2-40B4-BE49-F238E27FC236}">
                  <a16:creationId xmlns:a16="http://schemas.microsoft.com/office/drawing/2014/main" id="{51D02FED-A175-46AA-9951-3043881C68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8" name="Rectangle 592">
              <a:extLst>
                <a:ext uri="{FF2B5EF4-FFF2-40B4-BE49-F238E27FC236}">
                  <a16:creationId xmlns:a16="http://schemas.microsoft.com/office/drawing/2014/main" id="{9611D6E4-D2F1-4C69-B704-455C2878CB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29" name="Rectangle 593">
              <a:extLst>
                <a:ext uri="{FF2B5EF4-FFF2-40B4-BE49-F238E27FC236}">
                  <a16:creationId xmlns:a16="http://schemas.microsoft.com/office/drawing/2014/main" id="{4D329FDA-8E2B-45CA-A326-42AD8FD7FC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0" name="Rectangle 594">
              <a:extLst>
                <a:ext uri="{FF2B5EF4-FFF2-40B4-BE49-F238E27FC236}">
                  <a16:creationId xmlns:a16="http://schemas.microsoft.com/office/drawing/2014/main" id="{FC0A4E67-5C64-407A-90EC-2EF0B17C37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1" name="Rectangle 595">
              <a:extLst>
                <a:ext uri="{FF2B5EF4-FFF2-40B4-BE49-F238E27FC236}">
                  <a16:creationId xmlns:a16="http://schemas.microsoft.com/office/drawing/2014/main" id="{808398CB-F4F2-457F-A1B7-3C501CBF67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2" name="Rectangle 596">
              <a:extLst>
                <a:ext uri="{FF2B5EF4-FFF2-40B4-BE49-F238E27FC236}">
                  <a16:creationId xmlns:a16="http://schemas.microsoft.com/office/drawing/2014/main" id="{71C054C1-5515-4E00-9D48-640A5ACD38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3" name="Rectangle 597">
              <a:extLst>
                <a:ext uri="{FF2B5EF4-FFF2-40B4-BE49-F238E27FC236}">
                  <a16:creationId xmlns:a16="http://schemas.microsoft.com/office/drawing/2014/main" id="{1068612A-CA30-4B7D-B0BB-F543BB164D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4" name="Rectangle 598">
              <a:extLst>
                <a:ext uri="{FF2B5EF4-FFF2-40B4-BE49-F238E27FC236}">
                  <a16:creationId xmlns:a16="http://schemas.microsoft.com/office/drawing/2014/main" id="{3E60910C-2EF9-4E67-A0F9-5C983E4709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5" name="Rectangle 599">
              <a:extLst>
                <a:ext uri="{FF2B5EF4-FFF2-40B4-BE49-F238E27FC236}">
                  <a16:creationId xmlns:a16="http://schemas.microsoft.com/office/drawing/2014/main" id="{16292045-BBAB-4919-9936-E3B6F83D3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6" name="Rectangle 600">
              <a:extLst>
                <a:ext uri="{FF2B5EF4-FFF2-40B4-BE49-F238E27FC236}">
                  <a16:creationId xmlns:a16="http://schemas.microsoft.com/office/drawing/2014/main" id="{DD0AAF24-3AAB-4A4D-932E-BC6E88C806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7" name="Rectangle 601">
              <a:extLst>
                <a:ext uri="{FF2B5EF4-FFF2-40B4-BE49-F238E27FC236}">
                  <a16:creationId xmlns:a16="http://schemas.microsoft.com/office/drawing/2014/main" id="{371FA7E5-39C9-4EA8-88A9-D64DDBEF4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8" name="Rectangle 602">
              <a:extLst>
                <a:ext uri="{FF2B5EF4-FFF2-40B4-BE49-F238E27FC236}">
                  <a16:creationId xmlns:a16="http://schemas.microsoft.com/office/drawing/2014/main" id="{9E2067AE-7FF1-4D58-A968-CF2C1FE49A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39" name="Rectangle 603">
              <a:extLst>
                <a:ext uri="{FF2B5EF4-FFF2-40B4-BE49-F238E27FC236}">
                  <a16:creationId xmlns:a16="http://schemas.microsoft.com/office/drawing/2014/main" id="{FC138B22-9A88-4A12-883E-3C385D99B3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0" name="Rectangle 604">
              <a:extLst>
                <a:ext uri="{FF2B5EF4-FFF2-40B4-BE49-F238E27FC236}">
                  <a16:creationId xmlns:a16="http://schemas.microsoft.com/office/drawing/2014/main" id="{6A074E96-A6EC-4F57-AD43-11F28C13C1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1" name="AutoShape 605">
              <a:extLst>
                <a:ext uri="{FF2B5EF4-FFF2-40B4-BE49-F238E27FC236}">
                  <a16:creationId xmlns:a16="http://schemas.microsoft.com/office/drawing/2014/main" id="{8A3868FC-5E61-44EC-8F5D-F0D5BCD7C5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2" name="AutoShape 606">
              <a:extLst>
                <a:ext uri="{FF2B5EF4-FFF2-40B4-BE49-F238E27FC236}">
                  <a16:creationId xmlns:a16="http://schemas.microsoft.com/office/drawing/2014/main" id="{80459A36-7222-4D6C-9D54-EF79DB0B4B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43" name="Group 607">
            <a:extLst>
              <a:ext uri="{FF2B5EF4-FFF2-40B4-BE49-F238E27FC236}">
                <a16:creationId xmlns:a16="http://schemas.microsoft.com/office/drawing/2014/main" id="{8F03A59B-0804-485F-9518-AE9B619B84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13250" y="4383088"/>
            <a:ext cx="107950" cy="1735137"/>
            <a:chOff x="2451" y="2064"/>
            <a:chExt cx="136" cy="2186"/>
          </a:xfrm>
        </p:grpSpPr>
        <p:sp>
          <p:nvSpPr>
            <p:cNvPr id="40544" name="AutoShape 608">
              <a:extLst>
                <a:ext uri="{FF2B5EF4-FFF2-40B4-BE49-F238E27FC236}">
                  <a16:creationId xmlns:a16="http://schemas.microsoft.com/office/drawing/2014/main" id="{02FD771A-A352-4AEC-B352-430055B572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5" name="AutoShape 609">
              <a:extLst>
                <a:ext uri="{FF2B5EF4-FFF2-40B4-BE49-F238E27FC236}">
                  <a16:creationId xmlns:a16="http://schemas.microsoft.com/office/drawing/2014/main" id="{2D928998-18AA-42C2-9B74-89EDE4AA132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6" name="Rectangle 610">
              <a:extLst>
                <a:ext uri="{FF2B5EF4-FFF2-40B4-BE49-F238E27FC236}">
                  <a16:creationId xmlns:a16="http://schemas.microsoft.com/office/drawing/2014/main" id="{6166D35D-FD5D-4485-9D0F-CE86583426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7" name="Rectangle 611">
              <a:extLst>
                <a:ext uri="{FF2B5EF4-FFF2-40B4-BE49-F238E27FC236}">
                  <a16:creationId xmlns:a16="http://schemas.microsoft.com/office/drawing/2014/main" id="{FCF380A2-0A7E-4CDD-A2CB-43B43AC26C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8" name="Rectangle 612">
              <a:extLst>
                <a:ext uri="{FF2B5EF4-FFF2-40B4-BE49-F238E27FC236}">
                  <a16:creationId xmlns:a16="http://schemas.microsoft.com/office/drawing/2014/main" id="{404D3945-7F6D-4205-A87E-4831804953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49" name="Rectangle 613">
              <a:extLst>
                <a:ext uri="{FF2B5EF4-FFF2-40B4-BE49-F238E27FC236}">
                  <a16:creationId xmlns:a16="http://schemas.microsoft.com/office/drawing/2014/main" id="{A980CBE1-3B2E-429D-AD65-941676F363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0" name="Rectangle 614">
              <a:extLst>
                <a:ext uri="{FF2B5EF4-FFF2-40B4-BE49-F238E27FC236}">
                  <a16:creationId xmlns:a16="http://schemas.microsoft.com/office/drawing/2014/main" id="{A01020B4-C4AD-40F3-B8FD-21A53880B1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1" name="Rectangle 615">
              <a:extLst>
                <a:ext uri="{FF2B5EF4-FFF2-40B4-BE49-F238E27FC236}">
                  <a16:creationId xmlns:a16="http://schemas.microsoft.com/office/drawing/2014/main" id="{DFCE2EE9-A9C7-43C9-BBE0-D3F249B238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2" name="Rectangle 616">
              <a:extLst>
                <a:ext uri="{FF2B5EF4-FFF2-40B4-BE49-F238E27FC236}">
                  <a16:creationId xmlns:a16="http://schemas.microsoft.com/office/drawing/2014/main" id="{01E0380D-528D-4785-BFD5-6FF9E4F55D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3" name="Rectangle 617">
              <a:extLst>
                <a:ext uri="{FF2B5EF4-FFF2-40B4-BE49-F238E27FC236}">
                  <a16:creationId xmlns:a16="http://schemas.microsoft.com/office/drawing/2014/main" id="{D45E56B8-4E17-496D-B47B-9FFBABB454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4" name="Rectangle 618">
              <a:extLst>
                <a:ext uri="{FF2B5EF4-FFF2-40B4-BE49-F238E27FC236}">
                  <a16:creationId xmlns:a16="http://schemas.microsoft.com/office/drawing/2014/main" id="{0213AB81-2D5A-4768-B1F9-C77398B75F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5" name="Rectangle 619">
              <a:extLst>
                <a:ext uri="{FF2B5EF4-FFF2-40B4-BE49-F238E27FC236}">
                  <a16:creationId xmlns:a16="http://schemas.microsoft.com/office/drawing/2014/main" id="{C5A8653C-44AD-4F13-9824-E4BC8788A1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6" name="Rectangle 620">
              <a:extLst>
                <a:ext uri="{FF2B5EF4-FFF2-40B4-BE49-F238E27FC236}">
                  <a16:creationId xmlns:a16="http://schemas.microsoft.com/office/drawing/2014/main" id="{F5E5D356-A7FA-46CF-93F2-93B843A7DC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7" name="Rectangle 621">
              <a:extLst>
                <a:ext uri="{FF2B5EF4-FFF2-40B4-BE49-F238E27FC236}">
                  <a16:creationId xmlns:a16="http://schemas.microsoft.com/office/drawing/2014/main" id="{09FC5289-4E15-4990-89A4-12A0CBA0C5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8" name="Rectangle 622">
              <a:extLst>
                <a:ext uri="{FF2B5EF4-FFF2-40B4-BE49-F238E27FC236}">
                  <a16:creationId xmlns:a16="http://schemas.microsoft.com/office/drawing/2014/main" id="{BB4DEB3B-1041-49EE-B1DC-B1FA471645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59" name="Rectangle 623">
              <a:extLst>
                <a:ext uri="{FF2B5EF4-FFF2-40B4-BE49-F238E27FC236}">
                  <a16:creationId xmlns:a16="http://schemas.microsoft.com/office/drawing/2014/main" id="{9937E7FB-8816-4B1C-B46D-9202C30604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0" name="AutoShape 624">
              <a:extLst>
                <a:ext uri="{FF2B5EF4-FFF2-40B4-BE49-F238E27FC236}">
                  <a16:creationId xmlns:a16="http://schemas.microsoft.com/office/drawing/2014/main" id="{4A77D1DC-CA7C-4277-AD0A-AC53745FEC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1" name="AutoShape 625">
              <a:extLst>
                <a:ext uri="{FF2B5EF4-FFF2-40B4-BE49-F238E27FC236}">
                  <a16:creationId xmlns:a16="http://schemas.microsoft.com/office/drawing/2014/main" id="{E2121015-ECA4-4DA0-9626-AE5FB7125A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62" name="Group 626">
            <a:extLst>
              <a:ext uri="{FF2B5EF4-FFF2-40B4-BE49-F238E27FC236}">
                <a16:creationId xmlns:a16="http://schemas.microsoft.com/office/drawing/2014/main" id="{3F5251C3-C53B-4D1A-9AB7-1040FECDB8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95838" y="4498975"/>
            <a:ext cx="107950" cy="1619250"/>
            <a:chOff x="2692" y="2209"/>
            <a:chExt cx="136" cy="2040"/>
          </a:xfrm>
        </p:grpSpPr>
        <p:sp>
          <p:nvSpPr>
            <p:cNvPr id="40563" name="AutoShape 627">
              <a:extLst>
                <a:ext uri="{FF2B5EF4-FFF2-40B4-BE49-F238E27FC236}">
                  <a16:creationId xmlns:a16="http://schemas.microsoft.com/office/drawing/2014/main" id="{A87C3A56-19D3-473B-A73E-1858619A4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4" name="AutoShape 628">
              <a:extLst>
                <a:ext uri="{FF2B5EF4-FFF2-40B4-BE49-F238E27FC236}">
                  <a16:creationId xmlns:a16="http://schemas.microsoft.com/office/drawing/2014/main" id="{9FB4EA3F-58CC-409F-90D7-D6B56462C1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5" name="Rectangle 629">
              <a:extLst>
                <a:ext uri="{FF2B5EF4-FFF2-40B4-BE49-F238E27FC236}">
                  <a16:creationId xmlns:a16="http://schemas.microsoft.com/office/drawing/2014/main" id="{40043D04-4A6B-41A2-BB2E-1769A53526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6" name="Rectangle 630">
              <a:extLst>
                <a:ext uri="{FF2B5EF4-FFF2-40B4-BE49-F238E27FC236}">
                  <a16:creationId xmlns:a16="http://schemas.microsoft.com/office/drawing/2014/main" id="{E15A58F1-F72A-45ED-9CEF-BFE3BB5C8B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7" name="Rectangle 631">
              <a:extLst>
                <a:ext uri="{FF2B5EF4-FFF2-40B4-BE49-F238E27FC236}">
                  <a16:creationId xmlns:a16="http://schemas.microsoft.com/office/drawing/2014/main" id="{73F7CBD8-0446-4CBC-B066-D721BE75E6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8" name="Rectangle 632">
              <a:extLst>
                <a:ext uri="{FF2B5EF4-FFF2-40B4-BE49-F238E27FC236}">
                  <a16:creationId xmlns:a16="http://schemas.microsoft.com/office/drawing/2014/main" id="{84D5E8E2-786B-4525-9FA1-0D804D8D47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69" name="Rectangle 633">
              <a:extLst>
                <a:ext uri="{FF2B5EF4-FFF2-40B4-BE49-F238E27FC236}">
                  <a16:creationId xmlns:a16="http://schemas.microsoft.com/office/drawing/2014/main" id="{54E680D8-809D-4DF0-850D-2C39F77696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0" name="Rectangle 634">
              <a:extLst>
                <a:ext uri="{FF2B5EF4-FFF2-40B4-BE49-F238E27FC236}">
                  <a16:creationId xmlns:a16="http://schemas.microsoft.com/office/drawing/2014/main" id="{E4C98F6B-6343-4F37-BB34-5C93353BAE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1" name="Rectangle 635">
              <a:extLst>
                <a:ext uri="{FF2B5EF4-FFF2-40B4-BE49-F238E27FC236}">
                  <a16:creationId xmlns:a16="http://schemas.microsoft.com/office/drawing/2014/main" id="{6AAFA518-5228-4E9D-8FCB-0116C46058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2" name="Rectangle 636">
              <a:extLst>
                <a:ext uri="{FF2B5EF4-FFF2-40B4-BE49-F238E27FC236}">
                  <a16:creationId xmlns:a16="http://schemas.microsoft.com/office/drawing/2014/main" id="{C7350957-DA13-40DA-A3C7-D223BD2B54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3" name="Rectangle 637">
              <a:extLst>
                <a:ext uri="{FF2B5EF4-FFF2-40B4-BE49-F238E27FC236}">
                  <a16:creationId xmlns:a16="http://schemas.microsoft.com/office/drawing/2014/main" id="{2056DB91-7733-4963-93EE-4773413AEC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4" name="Rectangle 638">
              <a:extLst>
                <a:ext uri="{FF2B5EF4-FFF2-40B4-BE49-F238E27FC236}">
                  <a16:creationId xmlns:a16="http://schemas.microsoft.com/office/drawing/2014/main" id="{BECD2ED5-CCC5-4A10-BC85-6B92F458A0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5" name="Rectangle 639">
              <a:extLst>
                <a:ext uri="{FF2B5EF4-FFF2-40B4-BE49-F238E27FC236}">
                  <a16:creationId xmlns:a16="http://schemas.microsoft.com/office/drawing/2014/main" id="{FF91F3AD-6498-44FA-81E3-8F2F5BC7AD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6" name="Rectangle 640">
              <a:extLst>
                <a:ext uri="{FF2B5EF4-FFF2-40B4-BE49-F238E27FC236}">
                  <a16:creationId xmlns:a16="http://schemas.microsoft.com/office/drawing/2014/main" id="{76093C0B-57AC-4133-8EC9-5CDC667E59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7" name="AutoShape 641">
              <a:extLst>
                <a:ext uri="{FF2B5EF4-FFF2-40B4-BE49-F238E27FC236}">
                  <a16:creationId xmlns:a16="http://schemas.microsoft.com/office/drawing/2014/main" id="{39FBD52F-D505-4358-86E7-A072E2C5DC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78" name="AutoShape 642">
              <a:extLst>
                <a:ext uri="{FF2B5EF4-FFF2-40B4-BE49-F238E27FC236}">
                  <a16:creationId xmlns:a16="http://schemas.microsoft.com/office/drawing/2014/main" id="{128A5A7F-0D0C-475F-880B-F130E7B6EC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79" name="Group 643">
            <a:extLst>
              <a:ext uri="{FF2B5EF4-FFF2-40B4-BE49-F238E27FC236}">
                <a16:creationId xmlns:a16="http://schemas.microsoft.com/office/drawing/2014/main" id="{61BD5720-CD49-42CE-9871-816C104E56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76838" y="4724400"/>
            <a:ext cx="107950" cy="1393825"/>
            <a:chOff x="2932" y="2494"/>
            <a:chExt cx="136" cy="1755"/>
          </a:xfrm>
        </p:grpSpPr>
        <p:sp>
          <p:nvSpPr>
            <p:cNvPr id="40580" name="AutoShape 644">
              <a:extLst>
                <a:ext uri="{FF2B5EF4-FFF2-40B4-BE49-F238E27FC236}">
                  <a16:creationId xmlns:a16="http://schemas.microsoft.com/office/drawing/2014/main" id="{6CCAC726-1A69-4F5A-A0EC-93B0BD5052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1" name="AutoShape 645">
              <a:extLst>
                <a:ext uri="{FF2B5EF4-FFF2-40B4-BE49-F238E27FC236}">
                  <a16:creationId xmlns:a16="http://schemas.microsoft.com/office/drawing/2014/main" id="{A0291084-A3AC-4322-ACAA-314004388F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2" name="AutoShape 646">
              <a:extLst>
                <a:ext uri="{FF2B5EF4-FFF2-40B4-BE49-F238E27FC236}">
                  <a16:creationId xmlns:a16="http://schemas.microsoft.com/office/drawing/2014/main" id="{39E743E7-4B86-4E3C-8E59-86BD7676DF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3" name="AutoShape 647">
              <a:extLst>
                <a:ext uri="{FF2B5EF4-FFF2-40B4-BE49-F238E27FC236}">
                  <a16:creationId xmlns:a16="http://schemas.microsoft.com/office/drawing/2014/main" id="{7DA54615-B0A0-44E4-8994-C57E2B23D3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4" name="AutoShape 648">
              <a:extLst>
                <a:ext uri="{FF2B5EF4-FFF2-40B4-BE49-F238E27FC236}">
                  <a16:creationId xmlns:a16="http://schemas.microsoft.com/office/drawing/2014/main" id="{BBBEB0ED-6B58-46BE-945D-465797A47C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5" name="Line 649">
              <a:extLst>
                <a:ext uri="{FF2B5EF4-FFF2-40B4-BE49-F238E27FC236}">
                  <a16:creationId xmlns:a16="http://schemas.microsoft.com/office/drawing/2014/main" id="{C33A8862-73F5-45AC-877D-79924684B28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586" name="Line 650">
              <a:extLst>
                <a:ext uri="{FF2B5EF4-FFF2-40B4-BE49-F238E27FC236}">
                  <a16:creationId xmlns:a16="http://schemas.microsoft.com/office/drawing/2014/main" id="{1BFA024C-0397-4C3C-98F1-56D97137000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587" name="Rectangle 651">
              <a:extLst>
                <a:ext uri="{FF2B5EF4-FFF2-40B4-BE49-F238E27FC236}">
                  <a16:creationId xmlns:a16="http://schemas.microsoft.com/office/drawing/2014/main" id="{86445836-6E39-44C8-B8EB-BF45017625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8" name="Rectangle 652">
              <a:extLst>
                <a:ext uri="{FF2B5EF4-FFF2-40B4-BE49-F238E27FC236}">
                  <a16:creationId xmlns:a16="http://schemas.microsoft.com/office/drawing/2014/main" id="{087A7C15-701B-4EC5-B268-EEC305FCEE2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89" name="Rectangle 653">
              <a:extLst>
                <a:ext uri="{FF2B5EF4-FFF2-40B4-BE49-F238E27FC236}">
                  <a16:creationId xmlns:a16="http://schemas.microsoft.com/office/drawing/2014/main" id="{5BC87801-2DAF-44D1-8AE2-860BE9F5A1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0" name="Rectangle 654">
              <a:extLst>
                <a:ext uri="{FF2B5EF4-FFF2-40B4-BE49-F238E27FC236}">
                  <a16:creationId xmlns:a16="http://schemas.microsoft.com/office/drawing/2014/main" id="{6E07715B-698A-46AE-8C3C-893FE87947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1" name="Rectangle 655">
              <a:extLst>
                <a:ext uri="{FF2B5EF4-FFF2-40B4-BE49-F238E27FC236}">
                  <a16:creationId xmlns:a16="http://schemas.microsoft.com/office/drawing/2014/main" id="{84DE6C32-B0F6-47DF-8FDA-99C9273083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2" name="Rectangle 656">
              <a:extLst>
                <a:ext uri="{FF2B5EF4-FFF2-40B4-BE49-F238E27FC236}">
                  <a16:creationId xmlns:a16="http://schemas.microsoft.com/office/drawing/2014/main" id="{754963A0-2315-4D70-A14D-A86D20C2EE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3" name="Rectangle 657">
              <a:extLst>
                <a:ext uri="{FF2B5EF4-FFF2-40B4-BE49-F238E27FC236}">
                  <a16:creationId xmlns:a16="http://schemas.microsoft.com/office/drawing/2014/main" id="{49DE20B4-EE9F-4504-A329-9088AA25D5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594" name="Group 658">
            <a:extLst>
              <a:ext uri="{FF2B5EF4-FFF2-40B4-BE49-F238E27FC236}">
                <a16:creationId xmlns:a16="http://schemas.microsoft.com/office/drawing/2014/main" id="{33ABFA36-5B82-4445-A6F9-BB701EB07C7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59425" y="4772025"/>
            <a:ext cx="107950" cy="1346200"/>
            <a:chOff x="3173" y="2553"/>
            <a:chExt cx="136" cy="1696"/>
          </a:xfrm>
        </p:grpSpPr>
        <p:sp>
          <p:nvSpPr>
            <p:cNvPr id="40595" name="AutoShape 659">
              <a:extLst>
                <a:ext uri="{FF2B5EF4-FFF2-40B4-BE49-F238E27FC236}">
                  <a16:creationId xmlns:a16="http://schemas.microsoft.com/office/drawing/2014/main" id="{FB73960C-92F3-421A-AF8A-24BB2DAB99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6" name="AutoShape 660">
              <a:extLst>
                <a:ext uri="{FF2B5EF4-FFF2-40B4-BE49-F238E27FC236}">
                  <a16:creationId xmlns:a16="http://schemas.microsoft.com/office/drawing/2014/main" id="{084B0613-81D5-460D-A1AF-EA8D684D98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7" name="AutoShape 661">
              <a:extLst>
                <a:ext uri="{FF2B5EF4-FFF2-40B4-BE49-F238E27FC236}">
                  <a16:creationId xmlns:a16="http://schemas.microsoft.com/office/drawing/2014/main" id="{67025A6A-6934-4352-B4F7-48DB2E6327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8" name="AutoShape 662">
              <a:extLst>
                <a:ext uri="{FF2B5EF4-FFF2-40B4-BE49-F238E27FC236}">
                  <a16:creationId xmlns:a16="http://schemas.microsoft.com/office/drawing/2014/main" id="{E23152DF-518D-4097-B225-783A42946D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599" name="AutoShape 663">
              <a:extLst>
                <a:ext uri="{FF2B5EF4-FFF2-40B4-BE49-F238E27FC236}">
                  <a16:creationId xmlns:a16="http://schemas.microsoft.com/office/drawing/2014/main" id="{AF599F23-757B-49CD-A411-98F4E0038B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0" name="Line 664">
              <a:extLst>
                <a:ext uri="{FF2B5EF4-FFF2-40B4-BE49-F238E27FC236}">
                  <a16:creationId xmlns:a16="http://schemas.microsoft.com/office/drawing/2014/main" id="{E98F5ECF-237E-4B3F-A34B-174B765288B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01" name="Line 665">
              <a:extLst>
                <a:ext uri="{FF2B5EF4-FFF2-40B4-BE49-F238E27FC236}">
                  <a16:creationId xmlns:a16="http://schemas.microsoft.com/office/drawing/2014/main" id="{2B4AD1B6-9AD3-430F-8EE0-4869AEC9E8C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02" name="Rectangle 666">
              <a:extLst>
                <a:ext uri="{FF2B5EF4-FFF2-40B4-BE49-F238E27FC236}">
                  <a16:creationId xmlns:a16="http://schemas.microsoft.com/office/drawing/2014/main" id="{67F62C71-845D-4195-AB85-F7F975D9B4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3" name="Rectangle 667">
              <a:extLst>
                <a:ext uri="{FF2B5EF4-FFF2-40B4-BE49-F238E27FC236}">
                  <a16:creationId xmlns:a16="http://schemas.microsoft.com/office/drawing/2014/main" id="{530AEF42-AB76-453B-A9F3-0B2D9CAE1C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4" name="Rectangle 668">
              <a:extLst>
                <a:ext uri="{FF2B5EF4-FFF2-40B4-BE49-F238E27FC236}">
                  <a16:creationId xmlns:a16="http://schemas.microsoft.com/office/drawing/2014/main" id="{BF1AC0B5-D4AB-4F7B-BB62-4C9167228E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5" name="Rectangle 669">
              <a:extLst>
                <a:ext uri="{FF2B5EF4-FFF2-40B4-BE49-F238E27FC236}">
                  <a16:creationId xmlns:a16="http://schemas.microsoft.com/office/drawing/2014/main" id="{91380C3B-4587-47B8-8789-6C96157E60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6" name="Rectangle 670">
              <a:extLst>
                <a:ext uri="{FF2B5EF4-FFF2-40B4-BE49-F238E27FC236}">
                  <a16:creationId xmlns:a16="http://schemas.microsoft.com/office/drawing/2014/main" id="{3776595B-9361-46E2-9880-C733D909CF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07" name="Rectangle 671">
              <a:extLst>
                <a:ext uri="{FF2B5EF4-FFF2-40B4-BE49-F238E27FC236}">
                  <a16:creationId xmlns:a16="http://schemas.microsoft.com/office/drawing/2014/main" id="{F9FD0397-647C-4EFB-B2E1-8BA1EB7560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08" name="Group 672">
            <a:extLst>
              <a:ext uri="{FF2B5EF4-FFF2-40B4-BE49-F238E27FC236}">
                <a16:creationId xmlns:a16="http://schemas.microsoft.com/office/drawing/2014/main" id="{90231980-5396-47E2-9995-BA7F1B18BC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42013" y="4930775"/>
            <a:ext cx="107950" cy="1187450"/>
            <a:chOff x="3414" y="2753"/>
            <a:chExt cx="136" cy="1496"/>
          </a:xfrm>
        </p:grpSpPr>
        <p:sp>
          <p:nvSpPr>
            <p:cNvPr id="40609" name="AutoShape 673">
              <a:extLst>
                <a:ext uri="{FF2B5EF4-FFF2-40B4-BE49-F238E27FC236}">
                  <a16:creationId xmlns:a16="http://schemas.microsoft.com/office/drawing/2014/main" id="{A8A15DC2-FE0D-4C7F-A10B-CAFBFC0128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0" name="AutoShape 674">
              <a:extLst>
                <a:ext uri="{FF2B5EF4-FFF2-40B4-BE49-F238E27FC236}">
                  <a16:creationId xmlns:a16="http://schemas.microsoft.com/office/drawing/2014/main" id="{E175F840-41EE-4698-BC9B-6A081E081A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1" name="Line 675">
              <a:extLst>
                <a:ext uri="{FF2B5EF4-FFF2-40B4-BE49-F238E27FC236}">
                  <a16:creationId xmlns:a16="http://schemas.microsoft.com/office/drawing/2014/main" id="{EB96B19C-EFDC-47A5-9B08-0186E5A3968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12" name="AutoShape 676">
              <a:extLst>
                <a:ext uri="{FF2B5EF4-FFF2-40B4-BE49-F238E27FC236}">
                  <a16:creationId xmlns:a16="http://schemas.microsoft.com/office/drawing/2014/main" id="{A10BEFA6-61E1-4D5A-AAB6-028A6A74E8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3" name="Line 677">
              <a:extLst>
                <a:ext uri="{FF2B5EF4-FFF2-40B4-BE49-F238E27FC236}">
                  <a16:creationId xmlns:a16="http://schemas.microsoft.com/office/drawing/2014/main" id="{32122E85-98B4-41A0-BB46-7CFB69D7BF3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14" name="AutoShape 678">
              <a:extLst>
                <a:ext uri="{FF2B5EF4-FFF2-40B4-BE49-F238E27FC236}">
                  <a16:creationId xmlns:a16="http://schemas.microsoft.com/office/drawing/2014/main" id="{17B62DC6-424B-4C95-AB8F-6205F54A16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5" name="AutoShape 679">
              <a:extLst>
                <a:ext uri="{FF2B5EF4-FFF2-40B4-BE49-F238E27FC236}">
                  <a16:creationId xmlns:a16="http://schemas.microsoft.com/office/drawing/2014/main" id="{930C2701-49A5-408B-BBBA-D220C64CD8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6" name="Rectangle 680">
              <a:extLst>
                <a:ext uri="{FF2B5EF4-FFF2-40B4-BE49-F238E27FC236}">
                  <a16:creationId xmlns:a16="http://schemas.microsoft.com/office/drawing/2014/main" id="{EC52E9CD-8A64-4615-9846-F523DD7D8C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7" name="Rectangle 681">
              <a:extLst>
                <a:ext uri="{FF2B5EF4-FFF2-40B4-BE49-F238E27FC236}">
                  <a16:creationId xmlns:a16="http://schemas.microsoft.com/office/drawing/2014/main" id="{C4AC21C0-6860-4BEA-AE24-F1187B0F9A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8" name="Rectangle 682">
              <a:extLst>
                <a:ext uri="{FF2B5EF4-FFF2-40B4-BE49-F238E27FC236}">
                  <a16:creationId xmlns:a16="http://schemas.microsoft.com/office/drawing/2014/main" id="{859F947D-CB14-44BC-94DC-98633397CF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19" name="Rectangle 683">
              <a:extLst>
                <a:ext uri="{FF2B5EF4-FFF2-40B4-BE49-F238E27FC236}">
                  <a16:creationId xmlns:a16="http://schemas.microsoft.com/office/drawing/2014/main" id="{DBAC9055-0ADD-4849-A599-66FB3B8E6B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0" name="Rectangle 684">
              <a:extLst>
                <a:ext uri="{FF2B5EF4-FFF2-40B4-BE49-F238E27FC236}">
                  <a16:creationId xmlns:a16="http://schemas.microsoft.com/office/drawing/2014/main" id="{68120D47-EFE7-40A0-9A88-FD7D012A50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1" name="Rectangle 685">
              <a:extLst>
                <a:ext uri="{FF2B5EF4-FFF2-40B4-BE49-F238E27FC236}">
                  <a16:creationId xmlns:a16="http://schemas.microsoft.com/office/drawing/2014/main" id="{3CF5A258-169B-4AC8-97E3-1169534C4C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2" name="Rectangle 686">
              <a:extLst>
                <a:ext uri="{FF2B5EF4-FFF2-40B4-BE49-F238E27FC236}">
                  <a16:creationId xmlns:a16="http://schemas.microsoft.com/office/drawing/2014/main" id="{F8D31F31-B295-4EEF-B20F-73517875A2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3" name="Rectangle 687">
              <a:extLst>
                <a:ext uri="{FF2B5EF4-FFF2-40B4-BE49-F238E27FC236}">
                  <a16:creationId xmlns:a16="http://schemas.microsoft.com/office/drawing/2014/main" id="{F3D0AE2F-F38F-4567-9098-3F9FA195CB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4" name="Rectangle 688">
              <a:extLst>
                <a:ext uri="{FF2B5EF4-FFF2-40B4-BE49-F238E27FC236}">
                  <a16:creationId xmlns:a16="http://schemas.microsoft.com/office/drawing/2014/main" id="{525ECEFF-4511-4D3D-9613-D5442D6C7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25" name="Group 689">
            <a:extLst>
              <a:ext uri="{FF2B5EF4-FFF2-40B4-BE49-F238E27FC236}">
                <a16:creationId xmlns:a16="http://schemas.microsoft.com/office/drawing/2014/main" id="{3876F279-5A07-492D-AFB2-B7A6D3F58D5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23013" y="4987925"/>
            <a:ext cx="107950" cy="1130300"/>
            <a:chOff x="3654" y="2825"/>
            <a:chExt cx="136" cy="1424"/>
          </a:xfrm>
        </p:grpSpPr>
        <p:sp>
          <p:nvSpPr>
            <p:cNvPr id="40626" name="AutoShape 690">
              <a:extLst>
                <a:ext uri="{FF2B5EF4-FFF2-40B4-BE49-F238E27FC236}">
                  <a16:creationId xmlns:a16="http://schemas.microsoft.com/office/drawing/2014/main" id="{3F02BC97-9CF9-447C-A542-40FDDDA864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7" name="AutoShape 691">
              <a:extLst>
                <a:ext uri="{FF2B5EF4-FFF2-40B4-BE49-F238E27FC236}">
                  <a16:creationId xmlns:a16="http://schemas.microsoft.com/office/drawing/2014/main" id="{B04FA47D-0F59-43DA-9F81-E066554AB0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8" name="AutoShape 692">
              <a:extLst>
                <a:ext uri="{FF2B5EF4-FFF2-40B4-BE49-F238E27FC236}">
                  <a16:creationId xmlns:a16="http://schemas.microsoft.com/office/drawing/2014/main" id="{E93EB6D8-9045-4B8C-9815-9FBB30785A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29" name="AutoShape 693">
              <a:extLst>
                <a:ext uri="{FF2B5EF4-FFF2-40B4-BE49-F238E27FC236}">
                  <a16:creationId xmlns:a16="http://schemas.microsoft.com/office/drawing/2014/main" id="{D39924F4-6072-4F6A-9D98-6AC78EF5F2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0" name="Rectangle 694">
              <a:extLst>
                <a:ext uri="{FF2B5EF4-FFF2-40B4-BE49-F238E27FC236}">
                  <a16:creationId xmlns:a16="http://schemas.microsoft.com/office/drawing/2014/main" id="{374F75F6-282C-4494-B43C-F14F19DC1B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1" name="Rectangle 695">
              <a:extLst>
                <a:ext uri="{FF2B5EF4-FFF2-40B4-BE49-F238E27FC236}">
                  <a16:creationId xmlns:a16="http://schemas.microsoft.com/office/drawing/2014/main" id="{8A87078F-8223-46B5-84F7-C7B01D7BE3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2" name="Rectangle 696">
              <a:extLst>
                <a:ext uri="{FF2B5EF4-FFF2-40B4-BE49-F238E27FC236}">
                  <a16:creationId xmlns:a16="http://schemas.microsoft.com/office/drawing/2014/main" id="{E6035A2B-6A5B-4830-BCE4-76DE00C1FB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3" name="Rectangle 697">
              <a:extLst>
                <a:ext uri="{FF2B5EF4-FFF2-40B4-BE49-F238E27FC236}">
                  <a16:creationId xmlns:a16="http://schemas.microsoft.com/office/drawing/2014/main" id="{614BD32F-EB12-47E5-83BB-746341D509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4" name="Rectangle 698">
              <a:extLst>
                <a:ext uri="{FF2B5EF4-FFF2-40B4-BE49-F238E27FC236}">
                  <a16:creationId xmlns:a16="http://schemas.microsoft.com/office/drawing/2014/main" id="{FFD8429C-DBE7-427C-A68E-75526F9D23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5" name="Rectangle 699">
              <a:extLst>
                <a:ext uri="{FF2B5EF4-FFF2-40B4-BE49-F238E27FC236}">
                  <a16:creationId xmlns:a16="http://schemas.microsoft.com/office/drawing/2014/main" id="{22B4CD16-2FBC-431B-BBBD-1E789F9090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36" name="Group 700">
            <a:extLst>
              <a:ext uri="{FF2B5EF4-FFF2-40B4-BE49-F238E27FC236}">
                <a16:creationId xmlns:a16="http://schemas.microsoft.com/office/drawing/2014/main" id="{1AD1F1AF-803F-43D3-9598-52000BF5BF5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05600" y="5048250"/>
            <a:ext cx="107950" cy="1069975"/>
            <a:chOff x="3895" y="2902"/>
            <a:chExt cx="136" cy="1347"/>
          </a:xfrm>
        </p:grpSpPr>
        <p:sp>
          <p:nvSpPr>
            <p:cNvPr id="40637" name="AutoShape 701">
              <a:extLst>
                <a:ext uri="{FF2B5EF4-FFF2-40B4-BE49-F238E27FC236}">
                  <a16:creationId xmlns:a16="http://schemas.microsoft.com/office/drawing/2014/main" id="{F6297939-8219-49B6-AD97-940FCF39F7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8" name="AutoShape 702">
              <a:extLst>
                <a:ext uri="{FF2B5EF4-FFF2-40B4-BE49-F238E27FC236}">
                  <a16:creationId xmlns:a16="http://schemas.microsoft.com/office/drawing/2014/main" id="{0F522629-EF91-4AAD-93BA-E7737FBDF9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39" name="AutoShape 703">
              <a:extLst>
                <a:ext uri="{FF2B5EF4-FFF2-40B4-BE49-F238E27FC236}">
                  <a16:creationId xmlns:a16="http://schemas.microsoft.com/office/drawing/2014/main" id="{4D45CF48-3D02-42A7-A6D2-5988D4F7AA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0" name="AutoShape 704">
              <a:extLst>
                <a:ext uri="{FF2B5EF4-FFF2-40B4-BE49-F238E27FC236}">
                  <a16:creationId xmlns:a16="http://schemas.microsoft.com/office/drawing/2014/main" id="{87D4223F-4C8B-4F36-BA51-FFACB80E71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1" name="Rectangle 705">
              <a:extLst>
                <a:ext uri="{FF2B5EF4-FFF2-40B4-BE49-F238E27FC236}">
                  <a16:creationId xmlns:a16="http://schemas.microsoft.com/office/drawing/2014/main" id="{B8263BF8-E015-44FC-AA46-97FED5E56F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2" name="Rectangle 706">
              <a:extLst>
                <a:ext uri="{FF2B5EF4-FFF2-40B4-BE49-F238E27FC236}">
                  <a16:creationId xmlns:a16="http://schemas.microsoft.com/office/drawing/2014/main" id="{7FE84F3E-15BA-4F90-BBE1-422A092A5D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3" name="Rectangle 707">
              <a:extLst>
                <a:ext uri="{FF2B5EF4-FFF2-40B4-BE49-F238E27FC236}">
                  <a16:creationId xmlns:a16="http://schemas.microsoft.com/office/drawing/2014/main" id="{869E9441-68B3-48D0-A9D9-3082188DC0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4" name="Rectangle 708">
              <a:extLst>
                <a:ext uri="{FF2B5EF4-FFF2-40B4-BE49-F238E27FC236}">
                  <a16:creationId xmlns:a16="http://schemas.microsoft.com/office/drawing/2014/main" id="{73E319A3-9ED0-41F4-A227-4B3775FFE7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5" name="Rectangle 709">
              <a:extLst>
                <a:ext uri="{FF2B5EF4-FFF2-40B4-BE49-F238E27FC236}">
                  <a16:creationId xmlns:a16="http://schemas.microsoft.com/office/drawing/2014/main" id="{64D3C32E-CA26-4078-9D95-7D5B00C10B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46" name="Group 710">
            <a:extLst>
              <a:ext uri="{FF2B5EF4-FFF2-40B4-BE49-F238E27FC236}">
                <a16:creationId xmlns:a16="http://schemas.microsoft.com/office/drawing/2014/main" id="{579909C1-2BCA-47BC-8E19-E53E1E3B2C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88188" y="5118100"/>
            <a:ext cx="107950" cy="1000125"/>
            <a:chOff x="4136" y="2989"/>
            <a:chExt cx="136" cy="1260"/>
          </a:xfrm>
        </p:grpSpPr>
        <p:sp>
          <p:nvSpPr>
            <p:cNvPr id="40647" name="AutoShape 711">
              <a:extLst>
                <a:ext uri="{FF2B5EF4-FFF2-40B4-BE49-F238E27FC236}">
                  <a16:creationId xmlns:a16="http://schemas.microsoft.com/office/drawing/2014/main" id="{8DB5A91E-75A6-4FBE-B3C8-522AF353BEB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8" name="AutoShape 712">
              <a:extLst>
                <a:ext uri="{FF2B5EF4-FFF2-40B4-BE49-F238E27FC236}">
                  <a16:creationId xmlns:a16="http://schemas.microsoft.com/office/drawing/2014/main" id="{5BFC0180-9D70-4470-8C05-CCAFEA6C14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49" name="AutoShape 713">
              <a:extLst>
                <a:ext uri="{FF2B5EF4-FFF2-40B4-BE49-F238E27FC236}">
                  <a16:creationId xmlns:a16="http://schemas.microsoft.com/office/drawing/2014/main" id="{C0073E8D-EF8B-4699-83F0-9494A8D5CA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0" name="AutoShape 714">
              <a:extLst>
                <a:ext uri="{FF2B5EF4-FFF2-40B4-BE49-F238E27FC236}">
                  <a16:creationId xmlns:a16="http://schemas.microsoft.com/office/drawing/2014/main" id="{A1BEC8C2-F049-4435-ADFB-61B5F51842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1" name="Rectangle 715">
              <a:extLst>
                <a:ext uri="{FF2B5EF4-FFF2-40B4-BE49-F238E27FC236}">
                  <a16:creationId xmlns:a16="http://schemas.microsoft.com/office/drawing/2014/main" id="{0AFC12BA-53D0-49C6-BF1D-CEB56613C0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2" name="Rectangle 716">
              <a:extLst>
                <a:ext uri="{FF2B5EF4-FFF2-40B4-BE49-F238E27FC236}">
                  <a16:creationId xmlns:a16="http://schemas.microsoft.com/office/drawing/2014/main" id="{36C10255-C980-4589-B7A4-C49022E9F5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3" name="Rectangle 717">
              <a:extLst>
                <a:ext uri="{FF2B5EF4-FFF2-40B4-BE49-F238E27FC236}">
                  <a16:creationId xmlns:a16="http://schemas.microsoft.com/office/drawing/2014/main" id="{2F52BFC6-0EF1-415F-9C05-53388830EA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" name="Rectangle 718">
              <a:extLst>
                <a:ext uri="{FF2B5EF4-FFF2-40B4-BE49-F238E27FC236}">
                  <a16:creationId xmlns:a16="http://schemas.microsoft.com/office/drawing/2014/main" id="{E32ECF51-A009-47E1-93CC-5AE59EDBF82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" name="Rectangle 719">
              <a:extLst>
                <a:ext uri="{FF2B5EF4-FFF2-40B4-BE49-F238E27FC236}">
                  <a16:creationId xmlns:a16="http://schemas.microsoft.com/office/drawing/2014/main" id="{A25D27D8-772D-4C01-9A9C-B0DAF37BC6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56" name="Group 720">
            <a:extLst>
              <a:ext uri="{FF2B5EF4-FFF2-40B4-BE49-F238E27FC236}">
                <a16:creationId xmlns:a16="http://schemas.microsoft.com/office/drawing/2014/main" id="{C3A76354-A8A5-462F-AFA2-D08F478F8E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69188" y="5232400"/>
            <a:ext cx="107950" cy="885825"/>
            <a:chOff x="4376" y="3134"/>
            <a:chExt cx="136" cy="1115"/>
          </a:xfrm>
        </p:grpSpPr>
        <p:sp>
          <p:nvSpPr>
            <p:cNvPr id="40657" name="AutoShape 721">
              <a:extLst>
                <a:ext uri="{FF2B5EF4-FFF2-40B4-BE49-F238E27FC236}">
                  <a16:creationId xmlns:a16="http://schemas.microsoft.com/office/drawing/2014/main" id="{09E907EA-C8D8-4048-B394-979188B9E1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" name="AutoShape 722">
              <a:extLst>
                <a:ext uri="{FF2B5EF4-FFF2-40B4-BE49-F238E27FC236}">
                  <a16:creationId xmlns:a16="http://schemas.microsoft.com/office/drawing/2014/main" id="{AD64AD9F-1691-4ECA-8CA3-700C1E0663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9" name="AutoShape 723">
              <a:extLst>
                <a:ext uri="{FF2B5EF4-FFF2-40B4-BE49-F238E27FC236}">
                  <a16:creationId xmlns:a16="http://schemas.microsoft.com/office/drawing/2014/main" id="{B7B7C5FF-E5DA-4873-9673-4AAF146BD2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0" name="AutoShape 724">
              <a:extLst>
                <a:ext uri="{FF2B5EF4-FFF2-40B4-BE49-F238E27FC236}">
                  <a16:creationId xmlns:a16="http://schemas.microsoft.com/office/drawing/2014/main" id="{9BF89C8C-2D5C-4F1E-B446-66CCF9D842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1" name="Rectangle 725">
              <a:extLst>
                <a:ext uri="{FF2B5EF4-FFF2-40B4-BE49-F238E27FC236}">
                  <a16:creationId xmlns:a16="http://schemas.microsoft.com/office/drawing/2014/main" id="{DFB8F9FF-B121-4962-8D4F-625E9A4268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2" name="Rectangle 726">
              <a:extLst>
                <a:ext uri="{FF2B5EF4-FFF2-40B4-BE49-F238E27FC236}">
                  <a16:creationId xmlns:a16="http://schemas.microsoft.com/office/drawing/2014/main" id="{9D9990E4-A26A-4F2B-97D9-5A19A1945C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3" name="Rectangle 727">
              <a:extLst>
                <a:ext uri="{FF2B5EF4-FFF2-40B4-BE49-F238E27FC236}">
                  <a16:creationId xmlns:a16="http://schemas.microsoft.com/office/drawing/2014/main" id="{CDA55E70-17AF-40DE-B447-D8748A4E98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4" name="Rectangle 728">
              <a:extLst>
                <a:ext uri="{FF2B5EF4-FFF2-40B4-BE49-F238E27FC236}">
                  <a16:creationId xmlns:a16="http://schemas.microsoft.com/office/drawing/2014/main" id="{E73F9821-1330-411E-AC06-4893A7B24E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5" name="Rectangle 729">
              <a:extLst>
                <a:ext uri="{FF2B5EF4-FFF2-40B4-BE49-F238E27FC236}">
                  <a16:creationId xmlns:a16="http://schemas.microsoft.com/office/drawing/2014/main" id="{FAA495BB-36A9-4FE3-AAD7-EAFDAA50FB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66" name="Group 730">
            <a:extLst>
              <a:ext uri="{FF2B5EF4-FFF2-40B4-BE49-F238E27FC236}">
                <a16:creationId xmlns:a16="http://schemas.microsoft.com/office/drawing/2014/main" id="{2E5D6508-964A-4AF2-B782-3FC88E5905A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851775" y="5310188"/>
            <a:ext cx="107950" cy="808037"/>
            <a:chOff x="4617" y="3229"/>
            <a:chExt cx="136" cy="1018"/>
          </a:xfrm>
        </p:grpSpPr>
        <p:sp>
          <p:nvSpPr>
            <p:cNvPr id="40667" name="AutoShape 731">
              <a:extLst>
                <a:ext uri="{FF2B5EF4-FFF2-40B4-BE49-F238E27FC236}">
                  <a16:creationId xmlns:a16="http://schemas.microsoft.com/office/drawing/2014/main" id="{ADCC8316-758F-4ACA-91F9-B6CA28C694E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8" name="AutoShape 732">
              <a:extLst>
                <a:ext uri="{FF2B5EF4-FFF2-40B4-BE49-F238E27FC236}">
                  <a16:creationId xmlns:a16="http://schemas.microsoft.com/office/drawing/2014/main" id="{DD5AEF7F-49C2-40F0-AA08-79D9A4DC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69" name="AutoShape 733">
              <a:extLst>
                <a:ext uri="{FF2B5EF4-FFF2-40B4-BE49-F238E27FC236}">
                  <a16:creationId xmlns:a16="http://schemas.microsoft.com/office/drawing/2014/main" id="{A95DEE14-1FF3-4093-ABA6-9A30DB3AE6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0" name="AutoShape 734">
              <a:extLst>
                <a:ext uri="{FF2B5EF4-FFF2-40B4-BE49-F238E27FC236}">
                  <a16:creationId xmlns:a16="http://schemas.microsoft.com/office/drawing/2014/main" id="{56420300-AFE6-4B6B-BC55-A685150B7B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1" name="Rectangle 735">
              <a:extLst>
                <a:ext uri="{FF2B5EF4-FFF2-40B4-BE49-F238E27FC236}">
                  <a16:creationId xmlns:a16="http://schemas.microsoft.com/office/drawing/2014/main" id="{80AC2452-8079-44D9-9F25-48FAF785EF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2" name="Rectangle 736">
              <a:extLst>
                <a:ext uri="{FF2B5EF4-FFF2-40B4-BE49-F238E27FC236}">
                  <a16:creationId xmlns:a16="http://schemas.microsoft.com/office/drawing/2014/main" id="{BA73A5F6-C20E-4451-861A-A1A84274F4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3" name="Rectangle 737">
              <a:extLst>
                <a:ext uri="{FF2B5EF4-FFF2-40B4-BE49-F238E27FC236}">
                  <a16:creationId xmlns:a16="http://schemas.microsoft.com/office/drawing/2014/main" id="{E185B163-A989-489E-95E9-D018FEE712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74" name="Group 738">
            <a:extLst>
              <a:ext uri="{FF2B5EF4-FFF2-40B4-BE49-F238E27FC236}">
                <a16:creationId xmlns:a16="http://schemas.microsoft.com/office/drawing/2014/main" id="{B832B99D-F6FA-43C7-9249-3B68AEE6F67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34363" y="5507038"/>
            <a:ext cx="107950" cy="611187"/>
            <a:chOff x="4858" y="3478"/>
            <a:chExt cx="136" cy="770"/>
          </a:xfrm>
        </p:grpSpPr>
        <p:sp>
          <p:nvSpPr>
            <p:cNvPr id="40675" name="AutoShape 739">
              <a:extLst>
                <a:ext uri="{FF2B5EF4-FFF2-40B4-BE49-F238E27FC236}">
                  <a16:creationId xmlns:a16="http://schemas.microsoft.com/office/drawing/2014/main" id="{4C1475FC-5FB8-4BBE-9478-BFDAE38BF6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6" name="AutoShape 740">
              <a:extLst>
                <a:ext uri="{FF2B5EF4-FFF2-40B4-BE49-F238E27FC236}">
                  <a16:creationId xmlns:a16="http://schemas.microsoft.com/office/drawing/2014/main" id="{D11D20A1-2053-4ED3-AA9F-25CDADBA86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7" name="AutoShape 741">
              <a:extLst>
                <a:ext uri="{FF2B5EF4-FFF2-40B4-BE49-F238E27FC236}">
                  <a16:creationId xmlns:a16="http://schemas.microsoft.com/office/drawing/2014/main" id="{076DFC9A-143E-4D62-BA9F-1F899997C3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8" name="AutoShape 742">
              <a:extLst>
                <a:ext uri="{FF2B5EF4-FFF2-40B4-BE49-F238E27FC236}">
                  <a16:creationId xmlns:a16="http://schemas.microsoft.com/office/drawing/2014/main" id="{9EF65BAB-1D82-4DBB-8B90-EF1E8CDE71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79" name="AutoShape 743">
              <a:extLst>
                <a:ext uri="{FF2B5EF4-FFF2-40B4-BE49-F238E27FC236}">
                  <a16:creationId xmlns:a16="http://schemas.microsoft.com/office/drawing/2014/main" id="{F94EDE73-5639-4BBD-A717-A206C3B4E0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80" name="Line 744">
              <a:extLst>
                <a:ext uri="{FF2B5EF4-FFF2-40B4-BE49-F238E27FC236}">
                  <a16:creationId xmlns:a16="http://schemas.microsoft.com/office/drawing/2014/main" id="{B4993237-E587-4D3B-A97F-BA248743938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81" name="Line 745">
              <a:extLst>
                <a:ext uri="{FF2B5EF4-FFF2-40B4-BE49-F238E27FC236}">
                  <a16:creationId xmlns:a16="http://schemas.microsoft.com/office/drawing/2014/main" id="{8FAFFF19-09CB-49C4-BF0A-502EC084BA6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82" name="Rectangle 746">
              <a:extLst>
                <a:ext uri="{FF2B5EF4-FFF2-40B4-BE49-F238E27FC236}">
                  <a16:creationId xmlns:a16="http://schemas.microsoft.com/office/drawing/2014/main" id="{0175C413-2AE9-4694-B8A5-A859D7674D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83" name="Rectangle 747">
              <a:extLst>
                <a:ext uri="{FF2B5EF4-FFF2-40B4-BE49-F238E27FC236}">
                  <a16:creationId xmlns:a16="http://schemas.microsoft.com/office/drawing/2014/main" id="{4BAC9417-63A3-494B-BBF6-0821A624FF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84" name="Group 748">
            <a:extLst>
              <a:ext uri="{FF2B5EF4-FFF2-40B4-BE49-F238E27FC236}">
                <a16:creationId xmlns:a16="http://schemas.microsoft.com/office/drawing/2014/main" id="{9401F016-1AAD-4727-B88D-9FBA13F5D5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615363" y="5470525"/>
            <a:ext cx="107950" cy="647700"/>
            <a:chOff x="5098" y="3433"/>
            <a:chExt cx="136" cy="816"/>
          </a:xfrm>
        </p:grpSpPr>
        <p:sp>
          <p:nvSpPr>
            <p:cNvPr id="40685" name="AutoShape 749">
              <a:extLst>
                <a:ext uri="{FF2B5EF4-FFF2-40B4-BE49-F238E27FC236}">
                  <a16:creationId xmlns:a16="http://schemas.microsoft.com/office/drawing/2014/main" id="{41CE909B-0774-401D-9F69-95B756E18F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86" name="AutoShape 750">
              <a:extLst>
                <a:ext uri="{FF2B5EF4-FFF2-40B4-BE49-F238E27FC236}">
                  <a16:creationId xmlns:a16="http://schemas.microsoft.com/office/drawing/2014/main" id="{4244F5DD-1919-42FE-BD76-B3DF4EB386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87" name="Line 751">
              <a:extLst>
                <a:ext uri="{FF2B5EF4-FFF2-40B4-BE49-F238E27FC236}">
                  <a16:creationId xmlns:a16="http://schemas.microsoft.com/office/drawing/2014/main" id="{D4D55204-E580-4450-807D-2FCC9D6EAA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88" name="Line 752">
              <a:extLst>
                <a:ext uri="{FF2B5EF4-FFF2-40B4-BE49-F238E27FC236}">
                  <a16:creationId xmlns:a16="http://schemas.microsoft.com/office/drawing/2014/main" id="{274BB087-B86E-418A-AC67-79812E5436F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689" name="AutoShape 753">
              <a:extLst>
                <a:ext uri="{FF2B5EF4-FFF2-40B4-BE49-F238E27FC236}">
                  <a16:creationId xmlns:a16="http://schemas.microsoft.com/office/drawing/2014/main" id="{5A5AA5A8-5997-48E1-BFEA-95C7B6F51D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0" name="AutoShape 754">
              <a:extLst>
                <a:ext uri="{FF2B5EF4-FFF2-40B4-BE49-F238E27FC236}">
                  <a16:creationId xmlns:a16="http://schemas.microsoft.com/office/drawing/2014/main" id="{0626669E-DCBD-4E9D-88F1-5E394772CA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1" name="AutoShape 755">
              <a:extLst>
                <a:ext uri="{FF2B5EF4-FFF2-40B4-BE49-F238E27FC236}">
                  <a16:creationId xmlns:a16="http://schemas.microsoft.com/office/drawing/2014/main" id="{27E3E46E-1A6C-4F87-B6FF-FF7D922C70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2" name="Rectangle 756">
              <a:extLst>
                <a:ext uri="{FF2B5EF4-FFF2-40B4-BE49-F238E27FC236}">
                  <a16:creationId xmlns:a16="http://schemas.microsoft.com/office/drawing/2014/main" id="{200F9247-CADD-4DEE-BBD1-92CDB016F5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3" name="Rectangle 757">
              <a:extLst>
                <a:ext uri="{FF2B5EF4-FFF2-40B4-BE49-F238E27FC236}">
                  <a16:creationId xmlns:a16="http://schemas.microsoft.com/office/drawing/2014/main" id="{4DFA1029-6F85-431D-94E5-1424D9B387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4" name="Rectangle 758">
              <a:extLst>
                <a:ext uri="{FF2B5EF4-FFF2-40B4-BE49-F238E27FC236}">
                  <a16:creationId xmlns:a16="http://schemas.microsoft.com/office/drawing/2014/main" id="{EF044FC0-FC1F-4192-AC9A-67F372B653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695" name="Group 759">
            <a:extLst>
              <a:ext uri="{FF2B5EF4-FFF2-40B4-BE49-F238E27FC236}">
                <a16:creationId xmlns:a16="http://schemas.microsoft.com/office/drawing/2014/main" id="{BD2DAC95-A30D-4E11-8CB9-6FFAD2CF88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78713" y="2155825"/>
            <a:ext cx="107950" cy="1865313"/>
            <a:chOff x="5339" y="1900"/>
            <a:chExt cx="136" cy="2349"/>
          </a:xfrm>
        </p:grpSpPr>
        <p:sp>
          <p:nvSpPr>
            <p:cNvPr id="40696" name="AutoShape 760">
              <a:extLst>
                <a:ext uri="{FF2B5EF4-FFF2-40B4-BE49-F238E27FC236}">
                  <a16:creationId xmlns:a16="http://schemas.microsoft.com/office/drawing/2014/main" id="{9D723479-4536-4DC9-94F7-98C2E72222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7" name="AutoShape 761">
              <a:extLst>
                <a:ext uri="{FF2B5EF4-FFF2-40B4-BE49-F238E27FC236}">
                  <a16:creationId xmlns:a16="http://schemas.microsoft.com/office/drawing/2014/main" id="{FC6DB650-B595-4E6A-8E4A-4463E50C64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8" name="AutoShape 762">
              <a:extLst>
                <a:ext uri="{FF2B5EF4-FFF2-40B4-BE49-F238E27FC236}">
                  <a16:creationId xmlns:a16="http://schemas.microsoft.com/office/drawing/2014/main" id="{4E06BCA7-C1EB-4DD0-9AB3-9B8CEB10D6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99" name="AutoShape 763">
              <a:extLst>
                <a:ext uri="{FF2B5EF4-FFF2-40B4-BE49-F238E27FC236}">
                  <a16:creationId xmlns:a16="http://schemas.microsoft.com/office/drawing/2014/main" id="{0AABD89A-F319-496F-8B5A-8B8C7F5D6F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0" name="Rectangle 764">
              <a:extLst>
                <a:ext uri="{FF2B5EF4-FFF2-40B4-BE49-F238E27FC236}">
                  <a16:creationId xmlns:a16="http://schemas.microsoft.com/office/drawing/2014/main" id="{A5A096B9-FA81-44D5-B91A-DF210F5495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1" name="Rectangle 765">
              <a:extLst>
                <a:ext uri="{FF2B5EF4-FFF2-40B4-BE49-F238E27FC236}">
                  <a16:creationId xmlns:a16="http://schemas.microsoft.com/office/drawing/2014/main" id="{7C0AF135-7CBD-4822-A987-7014432BB5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2" name="Rectangle 766">
              <a:extLst>
                <a:ext uri="{FF2B5EF4-FFF2-40B4-BE49-F238E27FC236}">
                  <a16:creationId xmlns:a16="http://schemas.microsoft.com/office/drawing/2014/main" id="{5BBAC2DF-FF5A-464E-A980-5FEB909C17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3" name="Rectangle 767">
              <a:extLst>
                <a:ext uri="{FF2B5EF4-FFF2-40B4-BE49-F238E27FC236}">
                  <a16:creationId xmlns:a16="http://schemas.microsoft.com/office/drawing/2014/main" id="{3442AEC5-1529-4C46-8CBB-4EE47098A1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4" name="Rectangle 768">
              <a:extLst>
                <a:ext uri="{FF2B5EF4-FFF2-40B4-BE49-F238E27FC236}">
                  <a16:creationId xmlns:a16="http://schemas.microsoft.com/office/drawing/2014/main" id="{DF708F03-A535-40D7-89D7-E62A52BF0C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5" name="Rectangle 769">
              <a:extLst>
                <a:ext uri="{FF2B5EF4-FFF2-40B4-BE49-F238E27FC236}">
                  <a16:creationId xmlns:a16="http://schemas.microsoft.com/office/drawing/2014/main" id="{1AC86995-FEEF-4BE5-B546-0130E9F75D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6" name="Rectangle 770">
              <a:extLst>
                <a:ext uri="{FF2B5EF4-FFF2-40B4-BE49-F238E27FC236}">
                  <a16:creationId xmlns:a16="http://schemas.microsoft.com/office/drawing/2014/main" id="{845772A0-1965-4C37-B77B-146B9D957F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7" name="Rectangle 771">
              <a:extLst>
                <a:ext uri="{FF2B5EF4-FFF2-40B4-BE49-F238E27FC236}">
                  <a16:creationId xmlns:a16="http://schemas.microsoft.com/office/drawing/2014/main" id="{851222E3-FE01-4737-B496-2255437519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8" name="Rectangle 772">
              <a:extLst>
                <a:ext uri="{FF2B5EF4-FFF2-40B4-BE49-F238E27FC236}">
                  <a16:creationId xmlns:a16="http://schemas.microsoft.com/office/drawing/2014/main" id="{0C29B0EB-70DE-4A96-AE60-C5314EFFDC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09" name="Rectangle 773">
              <a:extLst>
                <a:ext uri="{FF2B5EF4-FFF2-40B4-BE49-F238E27FC236}">
                  <a16:creationId xmlns:a16="http://schemas.microsoft.com/office/drawing/2014/main" id="{32240C7C-D2C7-4557-8289-B441008D0F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0" name="Rectangle 774">
              <a:extLst>
                <a:ext uri="{FF2B5EF4-FFF2-40B4-BE49-F238E27FC236}">
                  <a16:creationId xmlns:a16="http://schemas.microsoft.com/office/drawing/2014/main" id="{B7CEF6E6-FA1E-4DA2-9287-78FE80DD93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1" name="Rectangle 775">
              <a:extLst>
                <a:ext uri="{FF2B5EF4-FFF2-40B4-BE49-F238E27FC236}">
                  <a16:creationId xmlns:a16="http://schemas.microsoft.com/office/drawing/2014/main" id="{A60BA7C3-6A82-43A9-9280-174BC50621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712" name="Group 776">
            <a:extLst>
              <a:ext uri="{FF2B5EF4-FFF2-40B4-BE49-F238E27FC236}">
                <a16:creationId xmlns:a16="http://schemas.microsoft.com/office/drawing/2014/main" id="{12F47F7D-A168-415A-AD25-4B59F1CEF5C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24863" y="3227388"/>
            <a:ext cx="107950" cy="793750"/>
            <a:chOff x="5580" y="3249"/>
            <a:chExt cx="136" cy="1000"/>
          </a:xfrm>
        </p:grpSpPr>
        <p:sp>
          <p:nvSpPr>
            <p:cNvPr id="40713" name="AutoShape 777">
              <a:extLst>
                <a:ext uri="{FF2B5EF4-FFF2-40B4-BE49-F238E27FC236}">
                  <a16:creationId xmlns:a16="http://schemas.microsoft.com/office/drawing/2014/main" id="{18546979-E3AB-4F58-8C6D-77E8794A6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4" name="AutoShape 778">
              <a:extLst>
                <a:ext uri="{FF2B5EF4-FFF2-40B4-BE49-F238E27FC236}">
                  <a16:creationId xmlns:a16="http://schemas.microsoft.com/office/drawing/2014/main" id="{B7D01BD3-68E5-4E7A-AC11-0123870B8C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5" name="AutoShape 779">
              <a:extLst>
                <a:ext uri="{FF2B5EF4-FFF2-40B4-BE49-F238E27FC236}">
                  <a16:creationId xmlns:a16="http://schemas.microsoft.com/office/drawing/2014/main" id="{611A3C2C-7718-4610-8AA5-CA59548EB8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6" name="AutoShape 780">
              <a:extLst>
                <a:ext uri="{FF2B5EF4-FFF2-40B4-BE49-F238E27FC236}">
                  <a16:creationId xmlns:a16="http://schemas.microsoft.com/office/drawing/2014/main" id="{58394B2A-F457-49DA-A465-A6D11B9FD4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7" name="Rectangle 781">
              <a:extLst>
                <a:ext uri="{FF2B5EF4-FFF2-40B4-BE49-F238E27FC236}">
                  <a16:creationId xmlns:a16="http://schemas.microsoft.com/office/drawing/2014/main" id="{6F6037A2-78FE-4B25-9D71-43DDA55D4A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8" name="AutoShape 782">
              <a:extLst>
                <a:ext uri="{FF2B5EF4-FFF2-40B4-BE49-F238E27FC236}">
                  <a16:creationId xmlns:a16="http://schemas.microsoft.com/office/drawing/2014/main" id="{1290A9F0-EDF6-4D2E-A98C-B28781262E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19" name="Rectangle 783">
              <a:extLst>
                <a:ext uri="{FF2B5EF4-FFF2-40B4-BE49-F238E27FC236}">
                  <a16:creationId xmlns:a16="http://schemas.microsoft.com/office/drawing/2014/main" id="{2884F825-79A9-4066-9455-45FB58FD53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0" name="Rectangle 784">
              <a:extLst>
                <a:ext uri="{FF2B5EF4-FFF2-40B4-BE49-F238E27FC236}">
                  <a16:creationId xmlns:a16="http://schemas.microsoft.com/office/drawing/2014/main" id="{C829919D-D2C1-4D13-BA15-8EF23CE3E6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1" name="Rectangle 785">
              <a:extLst>
                <a:ext uri="{FF2B5EF4-FFF2-40B4-BE49-F238E27FC236}">
                  <a16:creationId xmlns:a16="http://schemas.microsoft.com/office/drawing/2014/main" id="{F0801488-3A7B-4A06-91BF-002EB2782B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722" name="Group 786">
            <a:extLst>
              <a:ext uri="{FF2B5EF4-FFF2-40B4-BE49-F238E27FC236}">
                <a16:creationId xmlns:a16="http://schemas.microsoft.com/office/drawing/2014/main" id="{844048DB-9CF8-4D81-8CBD-4B61062D94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59763" y="2155825"/>
            <a:ext cx="107950" cy="1865313"/>
            <a:chOff x="5339" y="1900"/>
            <a:chExt cx="136" cy="2349"/>
          </a:xfrm>
        </p:grpSpPr>
        <p:sp>
          <p:nvSpPr>
            <p:cNvPr id="40723" name="AutoShape 787">
              <a:extLst>
                <a:ext uri="{FF2B5EF4-FFF2-40B4-BE49-F238E27FC236}">
                  <a16:creationId xmlns:a16="http://schemas.microsoft.com/office/drawing/2014/main" id="{ED1E1119-058C-445F-96B5-29255495A9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4" name="AutoShape 788">
              <a:extLst>
                <a:ext uri="{FF2B5EF4-FFF2-40B4-BE49-F238E27FC236}">
                  <a16:creationId xmlns:a16="http://schemas.microsoft.com/office/drawing/2014/main" id="{14C6B50B-317B-406F-B641-111BB62396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5" name="AutoShape 789">
              <a:extLst>
                <a:ext uri="{FF2B5EF4-FFF2-40B4-BE49-F238E27FC236}">
                  <a16:creationId xmlns:a16="http://schemas.microsoft.com/office/drawing/2014/main" id="{A701604E-1D14-4F12-B6FA-BD23DAD525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6" name="AutoShape 790">
              <a:extLst>
                <a:ext uri="{FF2B5EF4-FFF2-40B4-BE49-F238E27FC236}">
                  <a16:creationId xmlns:a16="http://schemas.microsoft.com/office/drawing/2014/main" id="{C0876160-661B-4D2E-ABED-D944BE6582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7" name="Rectangle 791">
              <a:extLst>
                <a:ext uri="{FF2B5EF4-FFF2-40B4-BE49-F238E27FC236}">
                  <a16:creationId xmlns:a16="http://schemas.microsoft.com/office/drawing/2014/main" id="{AEDA7D6D-E11A-4A9D-91B9-5B896C7150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8" name="Rectangle 792">
              <a:extLst>
                <a:ext uri="{FF2B5EF4-FFF2-40B4-BE49-F238E27FC236}">
                  <a16:creationId xmlns:a16="http://schemas.microsoft.com/office/drawing/2014/main" id="{B2E3169E-CD20-48FE-93EB-40DD2D91C7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29" name="Rectangle 793">
              <a:extLst>
                <a:ext uri="{FF2B5EF4-FFF2-40B4-BE49-F238E27FC236}">
                  <a16:creationId xmlns:a16="http://schemas.microsoft.com/office/drawing/2014/main" id="{156843A0-45E7-44A0-B051-357CC5EEE0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0" name="Rectangle 794">
              <a:extLst>
                <a:ext uri="{FF2B5EF4-FFF2-40B4-BE49-F238E27FC236}">
                  <a16:creationId xmlns:a16="http://schemas.microsoft.com/office/drawing/2014/main" id="{00E1FA09-211E-4294-978E-AF1007D44C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1" name="Rectangle 795">
              <a:extLst>
                <a:ext uri="{FF2B5EF4-FFF2-40B4-BE49-F238E27FC236}">
                  <a16:creationId xmlns:a16="http://schemas.microsoft.com/office/drawing/2014/main" id="{ECF12A16-D214-4DC0-99AC-F0B339D806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2" name="Rectangle 796">
              <a:extLst>
                <a:ext uri="{FF2B5EF4-FFF2-40B4-BE49-F238E27FC236}">
                  <a16:creationId xmlns:a16="http://schemas.microsoft.com/office/drawing/2014/main" id="{9F264ED6-4973-42FC-8644-ECC456CA0F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3" name="Rectangle 797">
              <a:extLst>
                <a:ext uri="{FF2B5EF4-FFF2-40B4-BE49-F238E27FC236}">
                  <a16:creationId xmlns:a16="http://schemas.microsoft.com/office/drawing/2014/main" id="{ECD16757-D03C-4386-A94A-4C9ECAFE41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4" name="Rectangle 798">
              <a:extLst>
                <a:ext uri="{FF2B5EF4-FFF2-40B4-BE49-F238E27FC236}">
                  <a16:creationId xmlns:a16="http://schemas.microsoft.com/office/drawing/2014/main" id="{1AA45594-06CB-4A44-BA55-F5C663FA72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5" name="Rectangle 799">
              <a:extLst>
                <a:ext uri="{FF2B5EF4-FFF2-40B4-BE49-F238E27FC236}">
                  <a16:creationId xmlns:a16="http://schemas.microsoft.com/office/drawing/2014/main" id="{3C80B5CF-13A2-4152-BF9D-BC018073AF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6" name="Rectangle 800">
              <a:extLst>
                <a:ext uri="{FF2B5EF4-FFF2-40B4-BE49-F238E27FC236}">
                  <a16:creationId xmlns:a16="http://schemas.microsoft.com/office/drawing/2014/main" id="{2C0A9AB4-9AD3-4428-9E29-DB3730A5C5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7" name="Rectangle 801">
              <a:extLst>
                <a:ext uri="{FF2B5EF4-FFF2-40B4-BE49-F238E27FC236}">
                  <a16:creationId xmlns:a16="http://schemas.microsoft.com/office/drawing/2014/main" id="{C1FB9434-0ADB-493A-A6F5-85BF5A1D55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738" name="Rectangle 802">
              <a:extLst>
                <a:ext uri="{FF2B5EF4-FFF2-40B4-BE49-F238E27FC236}">
                  <a16:creationId xmlns:a16="http://schemas.microsoft.com/office/drawing/2014/main" id="{59411883-6F67-4418-8AD5-1DA089C8D6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739" name="Line 803">
            <a:extLst>
              <a:ext uri="{FF2B5EF4-FFF2-40B4-BE49-F238E27FC236}">
                <a16:creationId xmlns:a16="http://schemas.microsoft.com/office/drawing/2014/main" id="{2544F9F0-1744-4632-8D9C-5BC6158AA8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300" y="6445250"/>
            <a:ext cx="8648700" cy="0"/>
          </a:xfrm>
          <a:prstGeom prst="line">
            <a:avLst/>
          </a:prstGeom>
          <a:noFill/>
          <a:ln w="28575">
            <a:solidFill>
              <a:srgbClr val="1E00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40" name="Line 804">
            <a:extLst>
              <a:ext uri="{FF2B5EF4-FFF2-40B4-BE49-F238E27FC236}">
                <a16:creationId xmlns:a16="http://schemas.microsoft.com/office/drawing/2014/main" id="{5A40C649-7D29-4BAF-9EAD-0C50AB94BF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300" y="2428875"/>
            <a:ext cx="0" cy="4029075"/>
          </a:xfrm>
          <a:prstGeom prst="line">
            <a:avLst/>
          </a:prstGeom>
          <a:noFill/>
          <a:ln w="28575">
            <a:solidFill>
              <a:srgbClr val="1E00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41" name="Line 805">
            <a:extLst>
              <a:ext uri="{FF2B5EF4-FFF2-40B4-BE49-F238E27FC236}">
                <a16:creationId xmlns:a16="http://schemas.microsoft.com/office/drawing/2014/main" id="{86A49170-F496-44EA-87DC-2E1228B82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125" y="2438400"/>
            <a:ext cx="8651875" cy="2847975"/>
          </a:xfrm>
          <a:prstGeom prst="line">
            <a:avLst/>
          </a:prstGeom>
          <a:noFill/>
          <a:ln w="28575">
            <a:solidFill>
              <a:srgbClr val="1E00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42" name="Line 806">
            <a:extLst>
              <a:ext uri="{FF2B5EF4-FFF2-40B4-BE49-F238E27FC236}">
                <a16:creationId xmlns:a16="http://schemas.microsoft.com/office/drawing/2014/main" id="{CC2D7CDF-194A-44DF-BBBA-7C7929E18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6825" y="5289550"/>
            <a:ext cx="0" cy="1168400"/>
          </a:xfrm>
          <a:prstGeom prst="line">
            <a:avLst/>
          </a:prstGeom>
          <a:noFill/>
          <a:ln w="28575">
            <a:solidFill>
              <a:srgbClr val="1E00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43" name="Rectangle 807">
            <a:extLst>
              <a:ext uri="{FF2B5EF4-FFF2-40B4-BE49-F238E27FC236}">
                <a16:creationId xmlns:a16="http://schemas.microsoft.com/office/drawing/2014/main" id="{3B9C6DB6-848E-4E6B-8AB2-6DC55830B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1985963"/>
            <a:ext cx="1949450" cy="2433637"/>
          </a:xfrm>
          <a:prstGeom prst="rect">
            <a:avLst/>
          </a:prstGeom>
          <a:noFill/>
          <a:ln w="28575">
            <a:solidFill>
              <a:srgbClr val="1E00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744" name="Text Box 808">
            <a:extLst>
              <a:ext uri="{FF2B5EF4-FFF2-40B4-BE49-F238E27FC236}">
                <a16:creationId xmlns:a16="http://schemas.microsoft.com/office/drawing/2014/main" id="{B823E955-9CBA-4BFD-A497-825E61F92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725" y="306863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b="1">
                <a:cs typeface="Arial" panose="020B0604020202020204" pitchFamily="34" charset="0"/>
              </a:rPr>
              <a:t>常染色体</a:t>
            </a:r>
          </a:p>
        </p:txBody>
      </p:sp>
      <p:sp>
        <p:nvSpPr>
          <p:cNvPr id="40745" name="Text Box 809">
            <a:extLst>
              <a:ext uri="{FF2B5EF4-FFF2-40B4-BE49-F238E27FC236}">
                <a16:creationId xmlns:a16="http://schemas.microsoft.com/office/drawing/2014/main" id="{A20F28A4-0CF6-4444-86AD-CD300029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1376363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b="1">
                <a:cs typeface="Arial" panose="020B0604020202020204" pitchFamily="34" charset="0"/>
              </a:rPr>
              <a:t>性染色体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>
            <a:extLst>
              <a:ext uri="{FF2B5EF4-FFF2-40B4-BE49-F238E27FC236}">
                <a16:creationId xmlns:a16="http://schemas.microsoft.com/office/drawing/2014/main" id="{3F1529B6-8143-4F07-BCF4-0194E50A3F41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74613"/>
            <a:ext cx="215900" cy="6556375"/>
            <a:chOff x="45" y="119"/>
            <a:chExt cx="136" cy="4130"/>
          </a:xfrm>
        </p:grpSpPr>
        <p:sp>
          <p:nvSpPr>
            <p:cNvPr id="40963" name="AutoShape 3">
              <a:extLst>
                <a:ext uri="{FF2B5EF4-FFF2-40B4-BE49-F238E27FC236}">
                  <a16:creationId xmlns:a16="http://schemas.microsoft.com/office/drawing/2014/main" id="{99E22D98-397C-4958-8808-38EAB944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4" name="Rectangle 4">
              <a:extLst>
                <a:ext uri="{FF2B5EF4-FFF2-40B4-BE49-F238E27FC236}">
                  <a16:creationId xmlns:a16="http://schemas.microsoft.com/office/drawing/2014/main" id="{DB08E168-7C19-4C6D-BB5F-9DF5E32E0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5" name="Rectangle 5">
              <a:extLst>
                <a:ext uri="{FF2B5EF4-FFF2-40B4-BE49-F238E27FC236}">
                  <a16:creationId xmlns:a16="http://schemas.microsoft.com/office/drawing/2014/main" id="{BDD1182A-A28D-41C2-839B-CE1AE3827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6" name="Rectangle 6">
              <a:extLst>
                <a:ext uri="{FF2B5EF4-FFF2-40B4-BE49-F238E27FC236}">
                  <a16:creationId xmlns:a16="http://schemas.microsoft.com/office/drawing/2014/main" id="{17CDB4EC-63E6-4DA8-8231-A81D6EC2D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7" name="Rectangle 7">
              <a:extLst>
                <a:ext uri="{FF2B5EF4-FFF2-40B4-BE49-F238E27FC236}">
                  <a16:creationId xmlns:a16="http://schemas.microsoft.com/office/drawing/2014/main" id="{96C7C824-953F-4E9C-9D95-68869505E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8" name="Rectangle 8">
              <a:extLst>
                <a:ext uri="{FF2B5EF4-FFF2-40B4-BE49-F238E27FC236}">
                  <a16:creationId xmlns:a16="http://schemas.microsoft.com/office/drawing/2014/main" id="{9E105125-4CCD-486C-8F36-AD8CBB9C4A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9" name="Rectangle 9">
              <a:extLst>
                <a:ext uri="{FF2B5EF4-FFF2-40B4-BE49-F238E27FC236}">
                  <a16:creationId xmlns:a16="http://schemas.microsoft.com/office/drawing/2014/main" id="{E6A1A9BC-79CB-4F78-A5B3-B740B0F11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0" name="Rectangle 10">
              <a:extLst>
                <a:ext uri="{FF2B5EF4-FFF2-40B4-BE49-F238E27FC236}">
                  <a16:creationId xmlns:a16="http://schemas.microsoft.com/office/drawing/2014/main" id="{26709D74-0538-466D-A941-734C586BD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1" name="Rectangle 11">
              <a:extLst>
                <a:ext uri="{FF2B5EF4-FFF2-40B4-BE49-F238E27FC236}">
                  <a16:creationId xmlns:a16="http://schemas.microsoft.com/office/drawing/2014/main" id="{AFB7E3DB-8848-4185-AB42-8D286FA00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2" name="Rectangle 12">
              <a:extLst>
                <a:ext uri="{FF2B5EF4-FFF2-40B4-BE49-F238E27FC236}">
                  <a16:creationId xmlns:a16="http://schemas.microsoft.com/office/drawing/2014/main" id="{7AC416DB-5E3B-4B56-8F14-F240B5109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3" name="Rectangle 13">
              <a:extLst>
                <a:ext uri="{FF2B5EF4-FFF2-40B4-BE49-F238E27FC236}">
                  <a16:creationId xmlns:a16="http://schemas.microsoft.com/office/drawing/2014/main" id="{4B6B08FE-B6A0-4C73-8B42-3A6A5E24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4" name="Rectangle 14">
              <a:extLst>
                <a:ext uri="{FF2B5EF4-FFF2-40B4-BE49-F238E27FC236}">
                  <a16:creationId xmlns:a16="http://schemas.microsoft.com/office/drawing/2014/main" id="{277C4BB6-F4D4-4A23-8C22-FFBDA55EC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5" name="AutoShape 15">
              <a:extLst>
                <a:ext uri="{FF2B5EF4-FFF2-40B4-BE49-F238E27FC236}">
                  <a16:creationId xmlns:a16="http://schemas.microsoft.com/office/drawing/2014/main" id="{3AC4CA14-4ACE-4DD5-8BFC-FCD2868C2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6" name="Rectangle 16">
              <a:extLst>
                <a:ext uri="{FF2B5EF4-FFF2-40B4-BE49-F238E27FC236}">
                  <a16:creationId xmlns:a16="http://schemas.microsoft.com/office/drawing/2014/main" id="{178CE060-0CCA-4634-8256-16BB7805B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7" name="Rectangle 17">
              <a:extLst>
                <a:ext uri="{FF2B5EF4-FFF2-40B4-BE49-F238E27FC236}">
                  <a16:creationId xmlns:a16="http://schemas.microsoft.com/office/drawing/2014/main" id="{3E8F8332-0332-4E33-BCAE-E60963EF1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8" name="Rectangle 18">
              <a:extLst>
                <a:ext uri="{FF2B5EF4-FFF2-40B4-BE49-F238E27FC236}">
                  <a16:creationId xmlns:a16="http://schemas.microsoft.com/office/drawing/2014/main" id="{D270B7E9-3107-457E-BD08-B9993C4E8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9" name="Rectangle 19">
              <a:extLst>
                <a:ext uri="{FF2B5EF4-FFF2-40B4-BE49-F238E27FC236}">
                  <a16:creationId xmlns:a16="http://schemas.microsoft.com/office/drawing/2014/main" id="{77BD5659-BF83-4DAB-9F12-DFF88365C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0" name="Rectangle 20">
              <a:extLst>
                <a:ext uri="{FF2B5EF4-FFF2-40B4-BE49-F238E27FC236}">
                  <a16:creationId xmlns:a16="http://schemas.microsoft.com/office/drawing/2014/main" id="{AB4F1403-63E1-47A6-9C17-670F5F8E8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1" name="Rectangle 21">
              <a:extLst>
                <a:ext uri="{FF2B5EF4-FFF2-40B4-BE49-F238E27FC236}">
                  <a16:creationId xmlns:a16="http://schemas.microsoft.com/office/drawing/2014/main" id="{666DF903-A616-4291-9F24-70D1A24C3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2" name="Rectangle 22">
              <a:extLst>
                <a:ext uri="{FF2B5EF4-FFF2-40B4-BE49-F238E27FC236}">
                  <a16:creationId xmlns:a16="http://schemas.microsoft.com/office/drawing/2014/main" id="{4A555315-5A44-42DE-9E09-0A7A9DECD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3" name="Rectangle 23">
              <a:extLst>
                <a:ext uri="{FF2B5EF4-FFF2-40B4-BE49-F238E27FC236}">
                  <a16:creationId xmlns:a16="http://schemas.microsoft.com/office/drawing/2014/main" id="{6A90962C-101C-4427-B5A0-6993F21C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4" name="Rectangle 24">
              <a:extLst>
                <a:ext uri="{FF2B5EF4-FFF2-40B4-BE49-F238E27FC236}">
                  <a16:creationId xmlns:a16="http://schemas.microsoft.com/office/drawing/2014/main" id="{E4D6D263-B7CA-4FDB-B270-D5A62EA8C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5" name="AutoShape 25">
              <a:extLst>
                <a:ext uri="{FF2B5EF4-FFF2-40B4-BE49-F238E27FC236}">
                  <a16:creationId xmlns:a16="http://schemas.microsoft.com/office/drawing/2014/main" id="{F9786F73-70B8-4495-AC3F-0A7DBA05E0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6" name="AutoShape 26">
              <a:extLst>
                <a:ext uri="{FF2B5EF4-FFF2-40B4-BE49-F238E27FC236}">
                  <a16:creationId xmlns:a16="http://schemas.microsoft.com/office/drawing/2014/main" id="{A66888DA-B85C-454F-9131-1F328AF730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0987" name="Group 27">
            <a:extLst>
              <a:ext uri="{FF2B5EF4-FFF2-40B4-BE49-F238E27FC236}">
                <a16:creationId xmlns:a16="http://schemas.microsoft.com/office/drawing/2014/main" id="{A2E27FAF-2327-4CF5-88EB-E4169A8B8B98}"/>
              </a:ext>
            </a:extLst>
          </p:cNvPr>
          <p:cNvGrpSpPr>
            <a:grpSpLocks/>
          </p:cNvGrpSpPr>
          <p:nvPr/>
        </p:nvGrpSpPr>
        <p:grpSpPr bwMode="auto">
          <a:xfrm>
            <a:off x="452438" y="433388"/>
            <a:ext cx="215900" cy="6197600"/>
            <a:chOff x="285" y="345"/>
            <a:chExt cx="136" cy="3904"/>
          </a:xfrm>
        </p:grpSpPr>
        <p:sp>
          <p:nvSpPr>
            <p:cNvPr id="40988" name="AutoShape 28">
              <a:extLst>
                <a:ext uri="{FF2B5EF4-FFF2-40B4-BE49-F238E27FC236}">
                  <a16:creationId xmlns:a16="http://schemas.microsoft.com/office/drawing/2014/main" id="{D027BA5B-892C-4623-BC3A-FD8D7C9C0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9" name="Rectangle 29">
              <a:extLst>
                <a:ext uri="{FF2B5EF4-FFF2-40B4-BE49-F238E27FC236}">
                  <a16:creationId xmlns:a16="http://schemas.microsoft.com/office/drawing/2014/main" id="{F3318907-D1AD-49FC-829A-84B82AD8D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0" name="Rectangle 30">
              <a:extLst>
                <a:ext uri="{FF2B5EF4-FFF2-40B4-BE49-F238E27FC236}">
                  <a16:creationId xmlns:a16="http://schemas.microsoft.com/office/drawing/2014/main" id="{F581FC7D-403C-41E4-A61B-349B2D7AD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1" name="Rectangle 31">
              <a:extLst>
                <a:ext uri="{FF2B5EF4-FFF2-40B4-BE49-F238E27FC236}">
                  <a16:creationId xmlns:a16="http://schemas.microsoft.com/office/drawing/2014/main" id="{193586FC-5623-4329-9F44-6AFD7D12A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2" name="Rectangle 32">
              <a:extLst>
                <a:ext uri="{FF2B5EF4-FFF2-40B4-BE49-F238E27FC236}">
                  <a16:creationId xmlns:a16="http://schemas.microsoft.com/office/drawing/2014/main" id="{AFAF159A-C862-4FE7-870D-D09F35574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3" name="Rectangle 33">
              <a:extLst>
                <a:ext uri="{FF2B5EF4-FFF2-40B4-BE49-F238E27FC236}">
                  <a16:creationId xmlns:a16="http://schemas.microsoft.com/office/drawing/2014/main" id="{3DBDED40-839D-496D-98DC-AEC055086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4" name="Rectangle 34">
              <a:extLst>
                <a:ext uri="{FF2B5EF4-FFF2-40B4-BE49-F238E27FC236}">
                  <a16:creationId xmlns:a16="http://schemas.microsoft.com/office/drawing/2014/main" id="{DFBC16A6-B6BF-4179-91DB-0A1E4A061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5" name="Rectangle 35">
              <a:extLst>
                <a:ext uri="{FF2B5EF4-FFF2-40B4-BE49-F238E27FC236}">
                  <a16:creationId xmlns:a16="http://schemas.microsoft.com/office/drawing/2014/main" id="{FC32EAAE-E110-4D06-A977-8429EB48C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6" name="AutoShape 36">
              <a:extLst>
                <a:ext uri="{FF2B5EF4-FFF2-40B4-BE49-F238E27FC236}">
                  <a16:creationId xmlns:a16="http://schemas.microsoft.com/office/drawing/2014/main" id="{348DA82F-BA84-4D3B-ABE1-A5BBC5CAF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7" name="Rectangle 37">
              <a:extLst>
                <a:ext uri="{FF2B5EF4-FFF2-40B4-BE49-F238E27FC236}">
                  <a16:creationId xmlns:a16="http://schemas.microsoft.com/office/drawing/2014/main" id="{C0B05A9D-7E4D-4F31-B52A-2135F2C44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8" name="Rectangle 38">
              <a:extLst>
                <a:ext uri="{FF2B5EF4-FFF2-40B4-BE49-F238E27FC236}">
                  <a16:creationId xmlns:a16="http://schemas.microsoft.com/office/drawing/2014/main" id="{9CE4C2D8-1424-47CC-8A60-AFF9CCCA1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99" name="Rectangle 39">
              <a:extLst>
                <a:ext uri="{FF2B5EF4-FFF2-40B4-BE49-F238E27FC236}">
                  <a16:creationId xmlns:a16="http://schemas.microsoft.com/office/drawing/2014/main" id="{1512FFF5-7D22-4542-90AC-FBCD662E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0" name="Rectangle 40">
              <a:extLst>
                <a:ext uri="{FF2B5EF4-FFF2-40B4-BE49-F238E27FC236}">
                  <a16:creationId xmlns:a16="http://schemas.microsoft.com/office/drawing/2014/main" id="{0077474E-0812-4739-B890-5504B495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1" name="Rectangle 41">
              <a:extLst>
                <a:ext uri="{FF2B5EF4-FFF2-40B4-BE49-F238E27FC236}">
                  <a16:creationId xmlns:a16="http://schemas.microsoft.com/office/drawing/2014/main" id="{6053D514-A16B-43AD-A683-461F5D825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2" name="Rectangle 42">
              <a:extLst>
                <a:ext uri="{FF2B5EF4-FFF2-40B4-BE49-F238E27FC236}">
                  <a16:creationId xmlns:a16="http://schemas.microsoft.com/office/drawing/2014/main" id="{401CC3B7-9119-4369-B3D4-28BC1EAFB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3" name="Rectangle 43">
              <a:extLst>
                <a:ext uri="{FF2B5EF4-FFF2-40B4-BE49-F238E27FC236}">
                  <a16:creationId xmlns:a16="http://schemas.microsoft.com/office/drawing/2014/main" id="{253ABF92-EF32-4627-A218-ACDD9207E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4" name="Rectangle 44">
              <a:extLst>
                <a:ext uri="{FF2B5EF4-FFF2-40B4-BE49-F238E27FC236}">
                  <a16:creationId xmlns:a16="http://schemas.microsoft.com/office/drawing/2014/main" id="{A3FDFD27-0FFE-455C-B236-52078F1EF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5" name="Rectangle 45">
              <a:extLst>
                <a:ext uri="{FF2B5EF4-FFF2-40B4-BE49-F238E27FC236}">
                  <a16:creationId xmlns:a16="http://schemas.microsoft.com/office/drawing/2014/main" id="{95C196D4-9599-41CB-8D7A-EF9DE3148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6" name="Rectangle 46">
              <a:extLst>
                <a:ext uri="{FF2B5EF4-FFF2-40B4-BE49-F238E27FC236}">
                  <a16:creationId xmlns:a16="http://schemas.microsoft.com/office/drawing/2014/main" id="{FF671BBF-DAFE-4039-AABD-8CA271A6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7" name="Rectangle 47">
              <a:extLst>
                <a:ext uri="{FF2B5EF4-FFF2-40B4-BE49-F238E27FC236}">
                  <a16:creationId xmlns:a16="http://schemas.microsoft.com/office/drawing/2014/main" id="{B1C7C539-89A6-401E-A501-E3157FDD2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8" name="Rectangle 48">
              <a:extLst>
                <a:ext uri="{FF2B5EF4-FFF2-40B4-BE49-F238E27FC236}">
                  <a16:creationId xmlns:a16="http://schemas.microsoft.com/office/drawing/2014/main" id="{590A01DE-6837-4D38-9739-B590FFFDE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9" name="Rectangle 49">
              <a:extLst>
                <a:ext uri="{FF2B5EF4-FFF2-40B4-BE49-F238E27FC236}">
                  <a16:creationId xmlns:a16="http://schemas.microsoft.com/office/drawing/2014/main" id="{57136284-DD5B-4646-86D5-6957C2EC1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0" name="AutoShape 50">
              <a:extLst>
                <a:ext uri="{FF2B5EF4-FFF2-40B4-BE49-F238E27FC236}">
                  <a16:creationId xmlns:a16="http://schemas.microsoft.com/office/drawing/2014/main" id="{28ABB705-C223-45B6-9F78-5E2E15A73A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1" name="AutoShape 51">
              <a:extLst>
                <a:ext uri="{FF2B5EF4-FFF2-40B4-BE49-F238E27FC236}">
                  <a16:creationId xmlns:a16="http://schemas.microsoft.com/office/drawing/2014/main" id="{21D977F5-ECD6-4FDB-A736-E0EC41E808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012" name="Group 52">
            <a:extLst>
              <a:ext uri="{FF2B5EF4-FFF2-40B4-BE49-F238E27FC236}">
                <a16:creationId xmlns:a16="http://schemas.microsoft.com/office/drawing/2014/main" id="{23C104CB-7C65-46EA-B078-FD9B786EEE83}"/>
              </a:ext>
            </a:extLst>
          </p:cNvPr>
          <p:cNvGrpSpPr>
            <a:grpSpLocks/>
          </p:cNvGrpSpPr>
          <p:nvPr/>
        </p:nvGrpSpPr>
        <p:grpSpPr bwMode="auto">
          <a:xfrm>
            <a:off x="835025" y="1614488"/>
            <a:ext cx="215900" cy="5016500"/>
            <a:chOff x="526" y="1089"/>
            <a:chExt cx="136" cy="3160"/>
          </a:xfrm>
        </p:grpSpPr>
        <p:sp>
          <p:nvSpPr>
            <p:cNvPr id="41013" name="AutoShape 53">
              <a:extLst>
                <a:ext uri="{FF2B5EF4-FFF2-40B4-BE49-F238E27FC236}">
                  <a16:creationId xmlns:a16="http://schemas.microsoft.com/office/drawing/2014/main" id="{F2943E08-D20C-4576-BC8F-D0980F8C0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4" name="AutoShape 54">
              <a:extLst>
                <a:ext uri="{FF2B5EF4-FFF2-40B4-BE49-F238E27FC236}">
                  <a16:creationId xmlns:a16="http://schemas.microsoft.com/office/drawing/2014/main" id="{80AEF6A2-46C9-40F1-A336-9ED625707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5" name="AutoShape 55">
              <a:extLst>
                <a:ext uri="{FF2B5EF4-FFF2-40B4-BE49-F238E27FC236}">
                  <a16:creationId xmlns:a16="http://schemas.microsoft.com/office/drawing/2014/main" id="{E11A7F1A-A8F8-4BC6-82B6-33539C5E8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6" name="Rectangle 56">
              <a:extLst>
                <a:ext uri="{FF2B5EF4-FFF2-40B4-BE49-F238E27FC236}">
                  <a16:creationId xmlns:a16="http://schemas.microsoft.com/office/drawing/2014/main" id="{A5D1EC34-2B2C-4CDF-8226-AD8DC5A3C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7" name="Rectangle 57">
              <a:extLst>
                <a:ext uri="{FF2B5EF4-FFF2-40B4-BE49-F238E27FC236}">
                  <a16:creationId xmlns:a16="http://schemas.microsoft.com/office/drawing/2014/main" id="{0FDA548D-3691-4B95-95A7-AC13D6508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8" name="Rectangle 58">
              <a:extLst>
                <a:ext uri="{FF2B5EF4-FFF2-40B4-BE49-F238E27FC236}">
                  <a16:creationId xmlns:a16="http://schemas.microsoft.com/office/drawing/2014/main" id="{416D5B99-1B84-4B15-89E5-2A41ACCB1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19" name="Rectangle 59">
              <a:extLst>
                <a:ext uri="{FF2B5EF4-FFF2-40B4-BE49-F238E27FC236}">
                  <a16:creationId xmlns:a16="http://schemas.microsoft.com/office/drawing/2014/main" id="{139F5C05-163F-4039-8096-D279AAABB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0" name="Rectangle 60">
              <a:extLst>
                <a:ext uri="{FF2B5EF4-FFF2-40B4-BE49-F238E27FC236}">
                  <a16:creationId xmlns:a16="http://schemas.microsoft.com/office/drawing/2014/main" id="{2A6ACCCD-5B21-4A9D-A8BE-7EF5407C7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1" name="Rectangle 61">
              <a:extLst>
                <a:ext uri="{FF2B5EF4-FFF2-40B4-BE49-F238E27FC236}">
                  <a16:creationId xmlns:a16="http://schemas.microsoft.com/office/drawing/2014/main" id="{DFE7732E-AA4A-4862-A6F9-CBE59F603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2" name="Rectangle 62">
              <a:extLst>
                <a:ext uri="{FF2B5EF4-FFF2-40B4-BE49-F238E27FC236}">
                  <a16:creationId xmlns:a16="http://schemas.microsoft.com/office/drawing/2014/main" id="{9C967B58-9598-4505-A102-CA69D375C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3" name="Rectangle 63">
              <a:extLst>
                <a:ext uri="{FF2B5EF4-FFF2-40B4-BE49-F238E27FC236}">
                  <a16:creationId xmlns:a16="http://schemas.microsoft.com/office/drawing/2014/main" id="{86860AD4-E740-4463-93F7-C73AF2EB3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4" name="Rectangle 64">
              <a:extLst>
                <a:ext uri="{FF2B5EF4-FFF2-40B4-BE49-F238E27FC236}">
                  <a16:creationId xmlns:a16="http://schemas.microsoft.com/office/drawing/2014/main" id="{951E5A77-4F3D-4BB5-B5C7-C9DE1E0F8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5" name="Rectangle 65">
              <a:extLst>
                <a:ext uri="{FF2B5EF4-FFF2-40B4-BE49-F238E27FC236}">
                  <a16:creationId xmlns:a16="http://schemas.microsoft.com/office/drawing/2014/main" id="{E0E67A3D-F716-43CC-B4B1-5E1E02100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6" name="Rectangle 66">
              <a:extLst>
                <a:ext uri="{FF2B5EF4-FFF2-40B4-BE49-F238E27FC236}">
                  <a16:creationId xmlns:a16="http://schemas.microsoft.com/office/drawing/2014/main" id="{9A7F7D36-220B-4ADF-92C5-86E4C9712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7" name="Rectangle 67">
              <a:extLst>
                <a:ext uri="{FF2B5EF4-FFF2-40B4-BE49-F238E27FC236}">
                  <a16:creationId xmlns:a16="http://schemas.microsoft.com/office/drawing/2014/main" id="{F7F3854F-E043-40E8-8DDF-08E1CB61B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8" name="Rectangle 68">
              <a:extLst>
                <a:ext uri="{FF2B5EF4-FFF2-40B4-BE49-F238E27FC236}">
                  <a16:creationId xmlns:a16="http://schemas.microsoft.com/office/drawing/2014/main" id="{0B17F499-165E-47B4-85B9-DE246AC0C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29" name="Rectangle 69">
              <a:extLst>
                <a:ext uri="{FF2B5EF4-FFF2-40B4-BE49-F238E27FC236}">
                  <a16:creationId xmlns:a16="http://schemas.microsoft.com/office/drawing/2014/main" id="{A94A5E41-6397-443F-806E-1D47F6B0D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0" name="Rectangle 70">
              <a:extLst>
                <a:ext uri="{FF2B5EF4-FFF2-40B4-BE49-F238E27FC236}">
                  <a16:creationId xmlns:a16="http://schemas.microsoft.com/office/drawing/2014/main" id="{71F1B841-4538-4D2B-A495-6979B6A05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1" name="Rectangle 71">
              <a:extLst>
                <a:ext uri="{FF2B5EF4-FFF2-40B4-BE49-F238E27FC236}">
                  <a16:creationId xmlns:a16="http://schemas.microsoft.com/office/drawing/2014/main" id="{189101C9-57EE-46FE-9DAB-B5F06C6A1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2" name="Rectangle 72">
              <a:extLst>
                <a:ext uri="{FF2B5EF4-FFF2-40B4-BE49-F238E27FC236}">
                  <a16:creationId xmlns:a16="http://schemas.microsoft.com/office/drawing/2014/main" id="{832B4CC8-0FCB-4E08-BBEF-203BB4CD5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3" name="Rectangle 73">
              <a:extLst>
                <a:ext uri="{FF2B5EF4-FFF2-40B4-BE49-F238E27FC236}">
                  <a16:creationId xmlns:a16="http://schemas.microsoft.com/office/drawing/2014/main" id="{DA4A482A-DE58-4D44-A4C2-F3E38F238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4" name="AutoShape 74">
              <a:extLst>
                <a:ext uri="{FF2B5EF4-FFF2-40B4-BE49-F238E27FC236}">
                  <a16:creationId xmlns:a16="http://schemas.microsoft.com/office/drawing/2014/main" id="{C7595881-8E27-478D-B1B9-82FFB0A740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5" name="AutoShape 75">
              <a:extLst>
                <a:ext uri="{FF2B5EF4-FFF2-40B4-BE49-F238E27FC236}">
                  <a16:creationId xmlns:a16="http://schemas.microsoft.com/office/drawing/2014/main" id="{57324F0F-5F29-4DE5-8A1E-A50C8E4D6F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036" name="Group 76">
            <a:extLst>
              <a:ext uri="{FF2B5EF4-FFF2-40B4-BE49-F238E27FC236}">
                <a16:creationId xmlns:a16="http://schemas.microsoft.com/office/drawing/2014/main" id="{ED7ED78F-FCFE-4168-A338-2097DA5D34BF}"/>
              </a:ext>
            </a:extLst>
          </p:cNvPr>
          <p:cNvGrpSpPr>
            <a:grpSpLocks/>
          </p:cNvGrpSpPr>
          <p:nvPr/>
        </p:nvGrpSpPr>
        <p:grpSpPr bwMode="auto">
          <a:xfrm>
            <a:off x="1216025" y="1958975"/>
            <a:ext cx="215900" cy="4672013"/>
            <a:chOff x="766" y="1306"/>
            <a:chExt cx="136" cy="2943"/>
          </a:xfrm>
        </p:grpSpPr>
        <p:sp>
          <p:nvSpPr>
            <p:cNvPr id="41037" name="AutoShape 77">
              <a:extLst>
                <a:ext uri="{FF2B5EF4-FFF2-40B4-BE49-F238E27FC236}">
                  <a16:creationId xmlns:a16="http://schemas.microsoft.com/office/drawing/2014/main" id="{072F4F44-C0FD-4AB2-9D6E-B643C8C6B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8" name="AutoShape 78">
              <a:extLst>
                <a:ext uri="{FF2B5EF4-FFF2-40B4-BE49-F238E27FC236}">
                  <a16:creationId xmlns:a16="http://schemas.microsoft.com/office/drawing/2014/main" id="{841578CB-2493-4EDD-B5CA-A1B61177F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39" name="Rectangle 79">
              <a:extLst>
                <a:ext uri="{FF2B5EF4-FFF2-40B4-BE49-F238E27FC236}">
                  <a16:creationId xmlns:a16="http://schemas.microsoft.com/office/drawing/2014/main" id="{999E6166-AF30-44AB-B8F5-3D509681A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0" name="Rectangle 80">
              <a:extLst>
                <a:ext uri="{FF2B5EF4-FFF2-40B4-BE49-F238E27FC236}">
                  <a16:creationId xmlns:a16="http://schemas.microsoft.com/office/drawing/2014/main" id="{9361DA1D-4A08-4969-BF91-010C8358B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1" name="Rectangle 81">
              <a:extLst>
                <a:ext uri="{FF2B5EF4-FFF2-40B4-BE49-F238E27FC236}">
                  <a16:creationId xmlns:a16="http://schemas.microsoft.com/office/drawing/2014/main" id="{667F8432-5A09-491B-BD1C-CFE948B68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2" name="Rectangle 82">
              <a:extLst>
                <a:ext uri="{FF2B5EF4-FFF2-40B4-BE49-F238E27FC236}">
                  <a16:creationId xmlns:a16="http://schemas.microsoft.com/office/drawing/2014/main" id="{99ED80EF-1D28-478C-A827-52A2211B4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3" name="Rectangle 83">
              <a:extLst>
                <a:ext uri="{FF2B5EF4-FFF2-40B4-BE49-F238E27FC236}">
                  <a16:creationId xmlns:a16="http://schemas.microsoft.com/office/drawing/2014/main" id="{1A6CC030-5FFD-42AA-8994-7A09925B7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4" name="Rectangle 84">
              <a:extLst>
                <a:ext uri="{FF2B5EF4-FFF2-40B4-BE49-F238E27FC236}">
                  <a16:creationId xmlns:a16="http://schemas.microsoft.com/office/drawing/2014/main" id="{07002DBC-7349-4D2D-8619-F0725E51A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5" name="Rectangle 85">
              <a:extLst>
                <a:ext uri="{FF2B5EF4-FFF2-40B4-BE49-F238E27FC236}">
                  <a16:creationId xmlns:a16="http://schemas.microsoft.com/office/drawing/2014/main" id="{981E15D6-0DC2-465C-AF19-44410AC2D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6" name="Rectangle 86">
              <a:extLst>
                <a:ext uri="{FF2B5EF4-FFF2-40B4-BE49-F238E27FC236}">
                  <a16:creationId xmlns:a16="http://schemas.microsoft.com/office/drawing/2014/main" id="{464F56FD-2853-402F-B910-5DE06C8DA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7" name="Rectangle 87">
              <a:extLst>
                <a:ext uri="{FF2B5EF4-FFF2-40B4-BE49-F238E27FC236}">
                  <a16:creationId xmlns:a16="http://schemas.microsoft.com/office/drawing/2014/main" id="{368A7607-3780-4435-9F77-996B5F934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8" name="Rectangle 88">
              <a:extLst>
                <a:ext uri="{FF2B5EF4-FFF2-40B4-BE49-F238E27FC236}">
                  <a16:creationId xmlns:a16="http://schemas.microsoft.com/office/drawing/2014/main" id="{0B8FAED9-404F-4270-91C7-0C6D8B3C3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9" name="Rectangle 89">
              <a:extLst>
                <a:ext uri="{FF2B5EF4-FFF2-40B4-BE49-F238E27FC236}">
                  <a16:creationId xmlns:a16="http://schemas.microsoft.com/office/drawing/2014/main" id="{34852068-0FE4-427B-A5A4-1F6B51F3F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0" name="Rectangle 90">
              <a:extLst>
                <a:ext uri="{FF2B5EF4-FFF2-40B4-BE49-F238E27FC236}">
                  <a16:creationId xmlns:a16="http://schemas.microsoft.com/office/drawing/2014/main" id="{29481AAF-4BF4-4777-A66B-088D4B0EC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1" name="Rectangle 91">
              <a:extLst>
                <a:ext uri="{FF2B5EF4-FFF2-40B4-BE49-F238E27FC236}">
                  <a16:creationId xmlns:a16="http://schemas.microsoft.com/office/drawing/2014/main" id="{092DF906-40E2-4DA5-8966-FB13EAD73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2" name="Rectangle 92">
              <a:extLst>
                <a:ext uri="{FF2B5EF4-FFF2-40B4-BE49-F238E27FC236}">
                  <a16:creationId xmlns:a16="http://schemas.microsoft.com/office/drawing/2014/main" id="{43F1FF59-8D21-4B36-9EE4-10C911FB3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3" name="Rectangle 93">
              <a:extLst>
                <a:ext uri="{FF2B5EF4-FFF2-40B4-BE49-F238E27FC236}">
                  <a16:creationId xmlns:a16="http://schemas.microsoft.com/office/drawing/2014/main" id="{8298888E-745C-4094-B44F-FFBCB6D2A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4" name="AutoShape 94">
              <a:extLst>
                <a:ext uri="{FF2B5EF4-FFF2-40B4-BE49-F238E27FC236}">
                  <a16:creationId xmlns:a16="http://schemas.microsoft.com/office/drawing/2014/main" id="{02C13B4A-C537-482F-B0C0-CD07954C2A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5" name="AutoShape 95">
              <a:extLst>
                <a:ext uri="{FF2B5EF4-FFF2-40B4-BE49-F238E27FC236}">
                  <a16:creationId xmlns:a16="http://schemas.microsoft.com/office/drawing/2014/main" id="{147D99D0-D679-4E8A-9079-2720844D6A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056" name="Group 96">
            <a:extLst>
              <a:ext uri="{FF2B5EF4-FFF2-40B4-BE49-F238E27FC236}">
                <a16:creationId xmlns:a16="http://schemas.microsoft.com/office/drawing/2014/main" id="{8B6D1CC7-5508-471D-AAF2-B3BDB8A46B38}"/>
              </a:ext>
            </a:extLst>
          </p:cNvPr>
          <p:cNvGrpSpPr>
            <a:grpSpLocks/>
          </p:cNvGrpSpPr>
          <p:nvPr/>
        </p:nvGrpSpPr>
        <p:grpSpPr bwMode="auto">
          <a:xfrm>
            <a:off x="1598613" y="2160588"/>
            <a:ext cx="215900" cy="4470400"/>
            <a:chOff x="1007" y="1433"/>
            <a:chExt cx="136" cy="2816"/>
          </a:xfrm>
        </p:grpSpPr>
        <p:sp>
          <p:nvSpPr>
            <p:cNvPr id="41057" name="AutoShape 97">
              <a:extLst>
                <a:ext uri="{FF2B5EF4-FFF2-40B4-BE49-F238E27FC236}">
                  <a16:creationId xmlns:a16="http://schemas.microsoft.com/office/drawing/2014/main" id="{985D6062-4BA6-4E56-8345-3E54F350F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8" name="Rectangle 98">
              <a:extLst>
                <a:ext uri="{FF2B5EF4-FFF2-40B4-BE49-F238E27FC236}">
                  <a16:creationId xmlns:a16="http://schemas.microsoft.com/office/drawing/2014/main" id="{65B61752-4E1E-4281-8AC9-CD5737031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9" name="Rectangle 99">
              <a:extLst>
                <a:ext uri="{FF2B5EF4-FFF2-40B4-BE49-F238E27FC236}">
                  <a16:creationId xmlns:a16="http://schemas.microsoft.com/office/drawing/2014/main" id="{47353441-9466-4047-B783-B4F37DDDC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0" name="Rectangle 100">
              <a:extLst>
                <a:ext uri="{FF2B5EF4-FFF2-40B4-BE49-F238E27FC236}">
                  <a16:creationId xmlns:a16="http://schemas.microsoft.com/office/drawing/2014/main" id="{C49318E1-C6D2-42E3-9D5A-6ABAEA811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1" name="Rectangle 101">
              <a:extLst>
                <a:ext uri="{FF2B5EF4-FFF2-40B4-BE49-F238E27FC236}">
                  <a16:creationId xmlns:a16="http://schemas.microsoft.com/office/drawing/2014/main" id="{C425207B-8354-4B17-A76A-7D698BE59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2" name="AutoShape 102">
              <a:extLst>
                <a:ext uri="{FF2B5EF4-FFF2-40B4-BE49-F238E27FC236}">
                  <a16:creationId xmlns:a16="http://schemas.microsoft.com/office/drawing/2014/main" id="{459B16D8-703B-41E2-A580-DC4E9ECED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3" name="Rectangle 103">
              <a:extLst>
                <a:ext uri="{FF2B5EF4-FFF2-40B4-BE49-F238E27FC236}">
                  <a16:creationId xmlns:a16="http://schemas.microsoft.com/office/drawing/2014/main" id="{D0E498F3-EFA0-4FAF-8549-EAF47757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" name="Rectangle 104">
              <a:extLst>
                <a:ext uri="{FF2B5EF4-FFF2-40B4-BE49-F238E27FC236}">
                  <a16:creationId xmlns:a16="http://schemas.microsoft.com/office/drawing/2014/main" id="{D6AC9032-3BCB-4723-BF54-431CCDDB5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" name="Rectangle 105">
              <a:extLst>
                <a:ext uri="{FF2B5EF4-FFF2-40B4-BE49-F238E27FC236}">
                  <a16:creationId xmlns:a16="http://schemas.microsoft.com/office/drawing/2014/main" id="{372239B7-14F1-4B55-961C-4FBCD6471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" name="Rectangle 106">
              <a:extLst>
                <a:ext uri="{FF2B5EF4-FFF2-40B4-BE49-F238E27FC236}">
                  <a16:creationId xmlns:a16="http://schemas.microsoft.com/office/drawing/2014/main" id="{14BB6C02-520C-4A53-AE21-9DB8089A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" name="Rectangle 107">
              <a:extLst>
                <a:ext uri="{FF2B5EF4-FFF2-40B4-BE49-F238E27FC236}">
                  <a16:creationId xmlns:a16="http://schemas.microsoft.com/office/drawing/2014/main" id="{A9661C58-1A0B-40EA-A8BD-A442F8AB1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" name="Rectangle 108">
              <a:extLst>
                <a:ext uri="{FF2B5EF4-FFF2-40B4-BE49-F238E27FC236}">
                  <a16:creationId xmlns:a16="http://schemas.microsoft.com/office/drawing/2014/main" id="{5DB6C0C4-A003-476D-BB8E-25FAFD89D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9" name="Rectangle 109">
              <a:extLst>
                <a:ext uri="{FF2B5EF4-FFF2-40B4-BE49-F238E27FC236}">
                  <a16:creationId xmlns:a16="http://schemas.microsoft.com/office/drawing/2014/main" id="{DB64CC28-543D-453A-9244-D6BD24F8E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0" name="Rectangle 110">
              <a:extLst>
                <a:ext uri="{FF2B5EF4-FFF2-40B4-BE49-F238E27FC236}">
                  <a16:creationId xmlns:a16="http://schemas.microsoft.com/office/drawing/2014/main" id="{B7E854A6-3508-40EA-B2B1-687DB60E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1" name="Rectangle 111">
              <a:extLst>
                <a:ext uri="{FF2B5EF4-FFF2-40B4-BE49-F238E27FC236}">
                  <a16:creationId xmlns:a16="http://schemas.microsoft.com/office/drawing/2014/main" id="{F15F9F04-DBF7-4DCA-BD35-DC59B6680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2" name="Rectangle 112">
              <a:extLst>
                <a:ext uri="{FF2B5EF4-FFF2-40B4-BE49-F238E27FC236}">
                  <a16:creationId xmlns:a16="http://schemas.microsoft.com/office/drawing/2014/main" id="{81747FAB-571C-4F00-B687-8B9296BC0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3" name="Rectangle 113">
              <a:extLst>
                <a:ext uri="{FF2B5EF4-FFF2-40B4-BE49-F238E27FC236}">
                  <a16:creationId xmlns:a16="http://schemas.microsoft.com/office/drawing/2014/main" id="{228EF018-3538-47E9-9CE5-27BCC468C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4" name="AutoShape 114">
              <a:extLst>
                <a:ext uri="{FF2B5EF4-FFF2-40B4-BE49-F238E27FC236}">
                  <a16:creationId xmlns:a16="http://schemas.microsoft.com/office/drawing/2014/main" id="{F0BCF1E5-B38E-4646-BB0A-7380F64EFB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5" name="AutoShape 115">
              <a:extLst>
                <a:ext uri="{FF2B5EF4-FFF2-40B4-BE49-F238E27FC236}">
                  <a16:creationId xmlns:a16="http://schemas.microsoft.com/office/drawing/2014/main" id="{E3CF37F3-9CCC-4237-9926-50701D332F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076" name="Group 116">
            <a:extLst>
              <a:ext uri="{FF2B5EF4-FFF2-40B4-BE49-F238E27FC236}">
                <a16:creationId xmlns:a16="http://schemas.microsoft.com/office/drawing/2014/main" id="{1FB0DD80-9BC1-473E-ACA1-094B5AC762A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262188"/>
            <a:ext cx="215900" cy="4368800"/>
            <a:chOff x="1248" y="1497"/>
            <a:chExt cx="136" cy="2752"/>
          </a:xfrm>
        </p:grpSpPr>
        <p:sp>
          <p:nvSpPr>
            <p:cNvPr id="41077" name="AutoShape 117">
              <a:extLst>
                <a:ext uri="{FF2B5EF4-FFF2-40B4-BE49-F238E27FC236}">
                  <a16:creationId xmlns:a16="http://schemas.microsoft.com/office/drawing/2014/main" id="{ADA09D21-EE82-4272-9A84-92328E834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8" name="AutoShape 118">
              <a:extLst>
                <a:ext uri="{FF2B5EF4-FFF2-40B4-BE49-F238E27FC236}">
                  <a16:creationId xmlns:a16="http://schemas.microsoft.com/office/drawing/2014/main" id="{02D2C56A-765E-462C-BD76-2FBE0AA6D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79" name="Rectangle 119">
              <a:extLst>
                <a:ext uri="{FF2B5EF4-FFF2-40B4-BE49-F238E27FC236}">
                  <a16:creationId xmlns:a16="http://schemas.microsoft.com/office/drawing/2014/main" id="{E6B641A9-03EF-44A5-88E8-FEAFA1877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0" name="Rectangle 120">
              <a:extLst>
                <a:ext uri="{FF2B5EF4-FFF2-40B4-BE49-F238E27FC236}">
                  <a16:creationId xmlns:a16="http://schemas.microsoft.com/office/drawing/2014/main" id="{1CEA4BB0-61B5-44DB-B76C-07552C769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1" name="Rectangle 121">
              <a:extLst>
                <a:ext uri="{FF2B5EF4-FFF2-40B4-BE49-F238E27FC236}">
                  <a16:creationId xmlns:a16="http://schemas.microsoft.com/office/drawing/2014/main" id="{15B2DAFA-A5C9-441E-BBAA-0277B9DA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2" name="Rectangle 122">
              <a:extLst>
                <a:ext uri="{FF2B5EF4-FFF2-40B4-BE49-F238E27FC236}">
                  <a16:creationId xmlns:a16="http://schemas.microsoft.com/office/drawing/2014/main" id="{E47D475F-8AD4-4B6B-B079-7EDF7B72C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3" name="Rectangle 123">
              <a:extLst>
                <a:ext uri="{FF2B5EF4-FFF2-40B4-BE49-F238E27FC236}">
                  <a16:creationId xmlns:a16="http://schemas.microsoft.com/office/drawing/2014/main" id="{F8A3CF55-CB77-4B2D-ADA9-E858BA21D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4" name="Rectangle 124">
              <a:extLst>
                <a:ext uri="{FF2B5EF4-FFF2-40B4-BE49-F238E27FC236}">
                  <a16:creationId xmlns:a16="http://schemas.microsoft.com/office/drawing/2014/main" id="{731E4112-A1CE-4A7C-9E69-267D56007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5" name="Rectangle 125">
              <a:extLst>
                <a:ext uri="{FF2B5EF4-FFF2-40B4-BE49-F238E27FC236}">
                  <a16:creationId xmlns:a16="http://schemas.microsoft.com/office/drawing/2014/main" id="{66B493BE-68BC-49C4-BA52-E6AB7B88F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6" name="Rectangle 126">
              <a:extLst>
                <a:ext uri="{FF2B5EF4-FFF2-40B4-BE49-F238E27FC236}">
                  <a16:creationId xmlns:a16="http://schemas.microsoft.com/office/drawing/2014/main" id="{EFEBC269-01C4-41FC-9D4A-39052589E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7" name="Rectangle 127">
              <a:extLst>
                <a:ext uri="{FF2B5EF4-FFF2-40B4-BE49-F238E27FC236}">
                  <a16:creationId xmlns:a16="http://schemas.microsoft.com/office/drawing/2014/main" id="{1EA97E71-3229-4445-8140-771BD03EB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8" name="Rectangle 128">
              <a:extLst>
                <a:ext uri="{FF2B5EF4-FFF2-40B4-BE49-F238E27FC236}">
                  <a16:creationId xmlns:a16="http://schemas.microsoft.com/office/drawing/2014/main" id="{A650935E-0E4C-4672-93C8-FBCF5B8A1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9" name="Rectangle 129">
              <a:extLst>
                <a:ext uri="{FF2B5EF4-FFF2-40B4-BE49-F238E27FC236}">
                  <a16:creationId xmlns:a16="http://schemas.microsoft.com/office/drawing/2014/main" id="{01558BCA-61D3-4DD6-AE32-9B846EF08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0" name="Rectangle 130">
              <a:extLst>
                <a:ext uri="{FF2B5EF4-FFF2-40B4-BE49-F238E27FC236}">
                  <a16:creationId xmlns:a16="http://schemas.microsoft.com/office/drawing/2014/main" id="{67F0A78E-F038-4E19-8B93-91B514F2F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1" name="Rectangle 131">
              <a:extLst>
                <a:ext uri="{FF2B5EF4-FFF2-40B4-BE49-F238E27FC236}">
                  <a16:creationId xmlns:a16="http://schemas.microsoft.com/office/drawing/2014/main" id="{AC011233-53F0-4EE0-8CB3-5539ADE3B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2" name="Rectangle 132">
              <a:extLst>
                <a:ext uri="{FF2B5EF4-FFF2-40B4-BE49-F238E27FC236}">
                  <a16:creationId xmlns:a16="http://schemas.microsoft.com/office/drawing/2014/main" id="{9FEE04DF-92B5-46EE-A490-A0BE20134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3" name="Rectangle 133">
              <a:extLst>
                <a:ext uri="{FF2B5EF4-FFF2-40B4-BE49-F238E27FC236}">
                  <a16:creationId xmlns:a16="http://schemas.microsoft.com/office/drawing/2014/main" id="{DF9A9360-6866-4416-A84F-A1ACC9B7E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4" name="Rectangle 134">
              <a:extLst>
                <a:ext uri="{FF2B5EF4-FFF2-40B4-BE49-F238E27FC236}">
                  <a16:creationId xmlns:a16="http://schemas.microsoft.com/office/drawing/2014/main" id="{81F72383-6EDF-4FBF-A42F-A38E95925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5" name="AutoShape 135">
              <a:extLst>
                <a:ext uri="{FF2B5EF4-FFF2-40B4-BE49-F238E27FC236}">
                  <a16:creationId xmlns:a16="http://schemas.microsoft.com/office/drawing/2014/main" id="{B3BE4F5B-F157-4172-BBD7-DF4B3C731E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6" name="AutoShape 136">
              <a:extLst>
                <a:ext uri="{FF2B5EF4-FFF2-40B4-BE49-F238E27FC236}">
                  <a16:creationId xmlns:a16="http://schemas.microsoft.com/office/drawing/2014/main" id="{622EE0F3-78F1-4F4A-8194-6B46A4AFB3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097" name="Group 137">
            <a:extLst>
              <a:ext uri="{FF2B5EF4-FFF2-40B4-BE49-F238E27FC236}">
                <a16:creationId xmlns:a16="http://schemas.microsoft.com/office/drawing/2014/main" id="{CA84E9A3-0D08-43E5-86ED-E1946668835F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722563"/>
            <a:ext cx="215900" cy="3908425"/>
            <a:chOff x="1488" y="1787"/>
            <a:chExt cx="136" cy="2462"/>
          </a:xfrm>
        </p:grpSpPr>
        <p:sp>
          <p:nvSpPr>
            <p:cNvPr id="41098" name="AutoShape 138">
              <a:extLst>
                <a:ext uri="{FF2B5EF4-FFF2-40B4-BE49-F238E27FC236}">
                  <a16:creationId xmlns:a16="http://schemas.microsoft.com/office/drawing/2014/main" id="{9544406B-B1F2-410F-8EFE-651AFFD12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9" name="AutoShape 139">
              <a:extLst>
                <a:ext uri="{FF2B5EF4-FFF2-40B4-BE49-F238E27FC236}">
                  <a16:creationId xmlns:a16="http://schemas.microsoft.com/office/drawing/2014/main" id="{BED785F2-C431-4C73-8F4D-5EBDBA714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0" name="Rectangle 140">
              <a:extLst>
                <a:ext uri="{FF2B5EF4-FFF2-40B4-BE49-F238E27FC236}">
                  <a16:creationId xmlns:a16="http://schemas.microsoft.com/office/drawing/2014/main" id="{12CB7F83-97D1-4E53-8393-5396FBFB0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1" name="Rectangle 141">
              <a:extLst>
                <a:ext uri="{FF2B5EF4-FFF2-40B4-BE49-F238E27FC236}">
                  <a16:creationId xmlns:a16="http://schemas.microsoft.com/office/drawing/2014/main" id="{E1E769AD-4E83-4FDB-9A47-56080238A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2" name="Rectangle 142">
              <a:extLst>
                <a:ext uri="{FF2B5EF4-FFF2-40B4-BE49-F238E27FC236}">
                  <a16:creationId xmlns:a16="http://schemas.microsoft.com/office/drawing/2014/main" id="{7F481CAA-7292-449E-AAF4-4E46ED574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3" name="Rectangle 143">
              <a:extLst>
                <a:ext uri="{FF2B5EF4-FFF2-40B4-BE49-F238E27FC236}">
                  <a16:creationId xmlns:a16="http://schemas.microsoft.com/office/drawing/2014/main" id="{1D3A1906-FDDF-41CC-AB46-727492AE9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4" name="Rectangle 144">
              <a:extLst>
                <a:ext uri="{FF2B5EF4-FFF2-40B4-BE49-F238E27FC236}">
                  <a16:creationId xmlns:a16="http://schemas.microsoft.com/office/drawing/2014/main" id="{A3B7051A-035F-46E8-A0E4-D4011F32B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5" name="Rectangle 145">
              <a:extLst>
                <a:ext uri="{FF2B5EF4-FFF2-40B4-BE49-F238E27FC236}">
                  <a16:creationId xmlns:a16="http://schemas.microsoft.com/office/drawing/2014/main" id="{15D391B4-EB95-4E4E-9B9D-B917B8083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6" name="Rectangle 146">
              <a:extLst>
                <a:ext uri="{FF2B5EF4-FFF2-40B4-BE49-F238E27FC236}">
                  <a16:creationId xmlns:a16="http://schemas.microsoft.com/office/drawing/2014/main" id="{1DACB9D8-742F-4FA5-B185-EB9BCB0C6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7" name="Rectangle 147">
              <a:extLst>
                <a:ext uri="{FF2B5EF4-FFF2-40B4-BE49-F238E27FC236}">
                  <a16:creationId xmlns:a16="http://schemas.microsoft.com/office/drawing/2014/main" id="{52C6A2BB-DC6C-4069-A7FD-24BDDB250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8" name="Rectangle 148">
              <a:extLst>
                <a:ext uri="{FF2B5EF4-FFF2-40B4-BE49-F238E27FC236}">
                  <a16:creationId xmlns:a16="http://schemas.microsoft.com/office/drawing/2014/main" id="{021DF8DB-4A7D-48AB-8D4E-C06DF4FAC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09" name="Rectangle 149">
              <a:extLst>
                <a:ext uri="{FF2B5EF4-FFF2-40B4-BE49-F238E27FC236}">
                  <a16:creationId xmlns:a16="http://schemas.microsoft.com/office/drawing/2014/main" id="{0F308420-D5AF-436A-8643-712F49FC3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0" name="Rectangle 150">
              <a:extLst>
                <a:ext uri="{FF2B5EF4-FFF2-40B4-BE49-F238E27FC236}">
                  <a16:creationId xmlns:a16="http://schemas.microsoft.com/office/drawing/2014/main" id="{760C798D-043B-44A3-9D1B-C444F5047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1" name="Rectangle 151">
              <a:extLst>
                <a:ext uri="{FF2B5EF4-FFF2-40B4-BE49-F238E27FC236}">
                  <a16:creationId xmlns:a16="http://schemas.microsoft.com/office/drawing/2014/main" id="{2C385593-CD39-48D0-B4CA-022FFCA56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2" name="Rectangle 152">
              <a:extLst>
                <a:ext uri="{FF2B5EF4-FFF2-40B4-BE49-F238E27FC236}">
                  <a16:creationId xmlns:a16="http://schemas.microsoft.com/office/drawing/2014/main" id="{AB3C8E63-3A6C-4612-83CF-97A2E9BC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3" name="AutoShape 153">
              <a:extLst>
                <a:ext uri="{FF2B5EF4-FFF2-40B4-BE49-F238E27FC236}">
                  <a16:creationId xmlns:a16="http://schemas.microsoft.com/office/drawing/2014/main" id="{AFD7B286-7A83-4EAE-82EA-8412CFE511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4" name="AutoShape 154">
              <a:extLst>
                <a:ext uri="{FF2B5EF4-FFF2-40B4-BE49-F238E27FC236}">
                  <a16:creationId xmlns:a16="http://schemas.microsoft.com/office/drawing/2014/main" id="{B8BDA88A-92B3-4A18-BC9B-171EF70F93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115" name="Group 155">
            <a:extLst>
              <a:ext uri="{FF2B5EF4-FFF2-40B4-BE49-F238E27FC236}">
                <a16:creationId xmlns:a16="http://schemas.microsoft.com/office/drawing/2014/main" id="{0089754C-635D-4FB9-8010-79328935BBB3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3074988"/>
            <a:ext cx="215900" cy="3556000"/>
            <a:chOff x="1729" y="2009"/>
            <a:chExt cx="136" cy="2240"/>
          </a:xfrm>
        </p:grpSpPr>
        <p:sp>
          <p:nvSpPr>
            <p:cNvPr id="41116" name="AutoShape 156">
              <a:extLst>
                <a:ext uri="{FF2B5EF4-FFF2-40B4-BE49-F238E27FC236}">
                  <a16:creationId xmlns:a16="http://schemas.microsoft.com/office/drawing/2014/main" id="{32DED583-D9D9-4BF7-A364-58A085A96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7" name="AutoShape 157">
              <a:extLst>
                <a:ext uri="{FF2B5EF4-FFF2-40B4-BE49-F238E27FC236}">
                  <a16:creationId xmlns:a16="http://schemas.microsoft.com/office/drawing/2014/main" id="{801AECC6-6868-4C03-8CE2-2A82A87F5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8" name="Rectangle 158">
              <a:extLst>
                <a:ext uri="{FF2B5EF4-FFF2-40B4-BE49-F238E27FC236}">
                  <a16:creationId xmlns:a16="http://schemas.microsoft.com/office/drawing/2014/main" id="{31016E10-A3C3-4238-BE6C-53A36A1BD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9" name="Rectangle 159">
              <a:extLst>
                <a:ext uri="{FF2B5EF4-FFF2-40B4-BE49-F238E27FC236}">
                  <a16:creationId xmlns:a16="http://schemas.microsoft.com/office/drawing/2014/main" id="{AF0E3F3E-A9C2-46FE-875F-F672688BC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0" name="Rectangle 160">
              <a:extLst>
                <a:ext uri="{FF2B5EF4-FFF2-40B4-BE49-F238E27FC236}">
                  <a16:creationId xmlns:a16="http://schemas.microsoft.com/office/drawing/2014/main" id="{48F9DD90-A1BC-40EA-B430-A4FB7178A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1" name="Rectangle 161">
              <a:extLst>
                <a:ext uri="{FF2B5EF4-FFF2-40B4-BE49-F238E27FC236}">
                  <a16:creationId xmlns:a16="http://schemas.microsoft.com/office/drawing/2014/main" id="{096A064E-B1B5-40DC-94C5-1CF04DE7D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2" name="Rectangle 162">
              <a:extLst>
                <a:ext uri="{FF2B5EF4-FFF2-40B4-BE49-F238E27FC236}">
                  <a16:creationId xmlns:a16="http://schemas.microsoft.com/office/drawing/2014/main" id="{88D0F079-3D15-4822-B574-7F6287A38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3" name="Rectangle 163">
              <a:extLst>
                <a:ext uri="{FF2B5EF4-FFF2-40B4-BE49-F238E27FC236}">
                  <a16:creationId xmlns:a16="http://schemas.microsoft.com/office/drawing/2014/main" id="{F1FB0248-9231-4C05-B588-5C97AE2B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4" name="Rectangle 164">
              <a:extLst>
                <a:ext uri="{FF2B5EF4-FFF2-40B4-BE49-F238E27FC236}">
                  <a16:creationId xmlns:a16="http://schemas.microsoft.com/office/drawing/2014/main" id="{7C6F7412-40C6-4C60-A922-07CC031D5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5" name="Rectangle 165">
              <a:extLst>
                <a:ext uri="{FF2B5EF4-FFF2-40B4-BE49-F238E27FC236}">
                  <a16:creationId xmlns:a16="http://schemas.microsoft.com/office/drawing/2014/main" id="{508838C3-4E4C-4665-A1C1-A359D473A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6" name="Rectangle 166">
              <a:extLst>
                <a:ext uri="{FF2B5EF4-FFF2-40B4-BE49-F238E27FC236}">
                  <a16:creationId xmlns:a16="http://schemas.microsoft.com/office/drawing/2014/main" id="{93C987A9-38DE-4370-AA7E-13B5C1FAF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7" name="Rectangle 167">
              <a:extLst>
                <a:ext uri="{FF2B5EF4-FFF2-40B4-BE49-F238E27FC236}">
                  <a16:creationId xmlns:a16="http://schemas.microsoft.com/office/drawing/2014/main" id="{825C270F-74C1-45E4-BE7B-2490D394A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8" name="Rectangle 168">
              <a:extLst>
                <a:ext uri="{FF2B5EF4-FFF2-40B4-BE49-F238E27FC236}">
                  <a16:creationId xmlns:a16="http://schemas.microsoft.com/office/drawing/2014/main" id="{7740BAD1-6266-4BC1-888F-027A75160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9" name="Rectangle 169">
              <a:extLst>
                <a:ext uri="{FF2B5EF4-FFF2-40B4-BE49-F238E27FC236}">
                  <a16:creationId xmlns:a16="http://schemas.microsoft.com/office/drawing/2014/main" id="{F491F96B-AC7C-4BC2-B596-4AEC3A87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0" name="Rectangle 170">
              <a:extLst>
                <a:ext uri="{FF2B5EF4-FFF2-40B4-BE49-F238E27FC236}">
                  <a16:creationId xmlns:a16="http://schemas.microsoft.com/office/drawing/2014/main" id="{0D972A13-1073-4686-9042-0B3A8EB3E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1" name="AutoShape 171">
              <a:extLst>
                <a:ext uri="{FF2B5EF4-FFF2-40B4-BE49-F238E27FC236}">
                  <a16:creationId xmlns:a16="http://schemas.microsoft.com/office/drawing/2014/main" id="{42A1C8F6-6DB4-4D5F-A7C3-5DF2EB3727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2" name="AutoShape 172">
              <a:extLst>
                <a:ext uri="{FF2B5EF4-FFF2-40B4-BE49-F238E27FC236}">
                  <a16:creationId xmlns:a16="http://schemas.microsoft.com/office/drawing/2014/main" id="{4DEB40E8-F2A5-4228-901D-0FE1F60EB0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133" name="Group 173">
            <a:extLst>
              <a:ext uri="{FF2B5EF4-FFF2-40B4-BE49-F238E27FC236}">
                <a16:creationId xmlns:a16="http://schemas.microsoft.com/office/drawing/2014/main" id="{D670CAFA-E392-4946-B0C1-3AA4DBDC7944}"/>
              </a:ext>
            </a:extLst>
          </p:cNvPr>
          <p:cNvGrpSpPr>
            <a:grpSpLocks/>
          </p:cNvGrpSpPr>
          <p:nvPr/>
        </p:nvGrpSpPr>
        <p:grpSpPr bwMode="auto">
          <a:xfrm>
            <a:off x="3127375" y="3190875"/>
            <a:ext cx="215900" cy="3440113"/>
            <a:chOff x="1970" y="2082"/>
            <a:chExt cx="136" cy="2167"/>
          </a:xfrm>
        </p:grpSpPr>
        <p:sp>
          <p:nvSpPr>
            <p:cNvPr id="41134" name="AutoShape 174">
              <a:extLst>
                <a:ext uri="{FF2B5EF4-FFF2-40B4-BE49-F238E27FC236}">
                  <a16:creationId xmlns:a16="http://schemas.microsoft.com/office/drawing/2014/main" id="{45C9D12B-AF86-4C9C-B6BA-B81F9BEFD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5" name="Rectangle 175">
              <a:extLst>
                <a:ext uri="{FF2B5EF4-FFF2-40B4-BE49-F238E27FC236}">
                  <a16:creationId xmlns:a16="http://schemas.microsoft.com/office/drawing/2014/main" id="{422773CE-6F6E-4005-9A6C-7E029D6A2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6" name="AutoShape 176">
              <a:extLst>
                <a:ext uri="{FF2B5EF4-FFF2-40B4-BE49-F238E27FC236}">
                  <a16:creationId xmlns:a16="http://schemas.microsoft.com/office/drawing/2014/main" id="{132DF4D5-D2C3-4AC8-A601-0CEF38926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7" name="Rectangle 177">
              <a:extLst>
                <a:ext uri="{FF2B5EF4-FFF2-40B4-BE49-F238E27FC236}">
                  <a16:creationId xmlns:a16="http://schemas.microsoft.com/office/drawing/2014/main" id="{367FD837-C3B5-4B9A-A82A-2367385BD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8" name="Rectangle 178">
              <a:extLst>
                <a:ext uri="{FF2B5EF4-FFF2-40B4-BE49-F238E27FC236}">
                  <a16:creationId xmlns:a16="http://schemas.microsoft.com/office/drawing/2014/main" id="{394F6EB7-4AAD-42C6-B288-7C376AC84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9" name="Rectangle 179">
              <a:extLst>
                <a:ext uri="{FF2B5EF4-FFF2-40B4-BE49-F238E27FC236}">
                  <a16:creationId xmlns:a16="http://schemas.microsoft.com/office/drawing/2014/main" id="{E81FA338-3A86-49FB-82C3-4AF144FC2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0" name="Rectangle 180">
              <a:extLst>
                <a:ext uri="{FF2B5EF4-FFF2-40B4-BE49-F238E27FC236}">
                  <a16:creationId xmlns:a16="http://schemas.microsoft.com/office/drawing/2014/main" id="{7B487155-0DC6-43DF-817A-AF20AA508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1" name="Rectangle 181">
              <a:extLst>
                <a:ext uri="{FF2B5EF4-FFF2-40B4-BE49-F238E27FC236}">
                  <a16:creationId xmlns:a16="http://schemas.microsoft.com/office/drawing/2014/main" id="{E076E815-BC7C-4F21-93F7-F44A4BA13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2" name="Rectangle 182">
              <a:extLst>
                <a:ext uri="{FF2B5EF4-FFF2-40B4-BE49-F238E27FC236}">
                  <a16:creationId xmlns:a16="http://schemas.microsoft.com/office/drawing/2014/main" id="{B7EEBF80-B422-4233-A7F7-6F8ED4345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3" name="Rectangle 183">
              <a:extLst>
                <a:ext uri="{FF2B5EF4-FFF2-40B4-BE49-F238E27FC236}">
                  <a16:creationId xmlns:a16="http://schemas.microsoft.com/office/drawing/2014/main" id="{5292E12C-6905-4BB2-95D1-D1DC07167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4" name="Rectangle 184">
              <a:extLst>
                <a:ext uri="{FF2B5EF4-FFF2-40B4-BE49-F238E27FC236}">
                  <a16:creationId xmlns:a16="http://schemas.microsoft.com/office/drawing/2014/main" id="{9B7FD2BD-F3DF-4A7A-AEBC-DEBC9396D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5" name="Rectangle 185">
              <a:extLst>
                <a:ext uri="{FF2B5EF4-FFF2-40B4-BE49-F238E27FC236}">
                  <a16:creationId xmlns:a16="http://schemas.microsoft.com/office/drawing/2014/main" id="{72BD897D-A03B-4888-AA7C-1CEBABEBA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6" name="AutoShape 186">
              <a:extLst>
                <a:ext uri="{FF2B5EF4-FFF2-40B4-BE49-F238E27FC236}">
                  <a16:creationId xmlns:a16="http://schemas.microsoft.com/office/drawing/2014/main" id="{5F20782F-B740-4188-AC4B-019C080E83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7" name="AutoShape 187">
              <a:extLst>
                <a:ext uri="{FF2B5EF4-FFF2-40B4-BE49-F238E27FC236}">
                  <a16:creationId xmlns:a16="http://schemas.microsoft.com/office/drawing/2014/main" id="{87A5E061-F376-4229-B215-9F4CE1E341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148" name="Group 188">
            <a:extLst>
              <a:ext uri="{FF2B5EF4-FFF2-40B4-BE49-F238E27FC236}">
                <a16:creationId xmlns:a16="http://schemas.microsoft.com/office/drawing/2014/main" id="{E37CE874-C826-4069-9936-1CBB4A38F987}"/>
              </a:ext>
            </a:extLst>
          </p:cNvPr>
          <p:cNvGrpSpPr>
            <a:grpSpLocks/>
          </p:cNvGrpSpPr>
          <p:nvPr/>
        </p:nvGrpSpPr>
        <p:grpSpPr bwMode="auto">
          <a:xfrm>
            <a:off x="3508375" y="3176588"/>
            <a:ext cx="215900" cy="3454400"/>
            <a:chOff x="2210" y="2073"/>
            <a:chExt cx="136" cy="2176"/>
          </a:xfrm>
        </p:grpSpPr>
        <p:sp>
          <p:nvSpPr>
            <p:cNvPr id="41149" name="AutoShape 189">
              <a:extLst>
                <a:ext uri="{FF2B5EF4-FFF2-40B4-BE49-F238E27FC236}">
                  <a16:creationId xmlns:a16="http://schemas.microsoft.com/office/drawing/2014/main" id="{D2980DB3-2D16-48F4-B193-C9DFC9D2C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0" name="Rectangle 190">
              <a:extLst>
                <a:ext uri="{FF2B5EF4-FFF2-40B4-BE49-F238E27FC236}">
                  <a16:creationId xmlns:a16="http://schemas.microsoft.com/office/drawing/2014/main" id="{18F5FCAC-7063-4DBB-9795-8327CCF23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1" name="AutoShape 191">
              <a:extLst>
                <a:ext uri="{FF2B5EF4-FFF2-40B4-BE49-F238E27FC236}">
                  <a16:creationId xmlns:a16="http://schemas.microsoft.com/office/drawing/2014/main" id="{A1173D2C-9B80-4FB3-8D03-90C99384F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2" name="Rectangle 192">
              <a:extLst>
                <a:ext uri="{FF2B5EF4-FFF2-40B4-BE49-F238E27FC236}">
                  <a16:creationId xmlns:a16="http://schemas.microsoft.com/office/drawing/2014/main" id="{CEEB4609-CE3D-4912-A855-FAEE3416D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3" name="Rectangle 193">
              <a:extLst>
                <a:ext uri="{FF2B5EF4-FFF2-40B4-BE49-F238E27FC236}">
                  <a16:creationId xmlns:a16="http://schemas.microsoft.com/office/drawing/2014/main" id="{58E93F45-4C56-4436-8DB7-67DFAD2DF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4" name="Rectangle 194">
              <a:extLst>
                <a:ext uri="{FF2B5EF4-FFF2-40B4-BE49-F238E27FC236}">
                  <a16:creationId xmlns:a16="http://schemas.microsoft.com/office/drawing/2014/main" id="{8A7ED15B-9B98-4014-A38A-7E6BFEADA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5" name="Rectangle 195">
              <a:extLst>
                <a:ext uri="{FF2B5EF4-FFF2-40B4-BE49-F238E27FC236}">
                  <a16:creationId xmlns:a16="http://schemas.microsoft.com/office/drawing/2014/main" id="{27FD6C14-405C-404C-9F1E-C45A589EC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6" name="Rectangle 196">
              <a:extLst>
                <a:ext uri="{FF2B5EF4-FFF2-40B4-BE49-F238E27FC236}">
                  <a16:creationId xmlns:a16="http://schemas.microsoft.com/office/drawing/2014/main" id="{AA46EFED-55DB-4C00-9642-F20453B4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7" name="Rectangle 197">
              <a:extLst>
                <a:ext uri="{FF2B5EF4-FFF2-40B4-BE49-F238E27FC236}">
                  <a16:creationId xmlns:a16="http://schemas.microsoft.com/office/drawing/2014/main" id="{C3E68E94-73A0-45A0-A548-135B8F80C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8" name="Rectangle 198">
              <a:extLst>
                <a:ext uri="{FF2B5EF4-FFF2-40B4-BE49-F238E27FC236}">
                  <a16:creationId xmlns:a16="http://schemas.microsoft.com/office/drawing/2014/main" id="{B469B4AB-32DF-442A-A768-8716DA562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9" name="Rectangle 199">
              <a:extLst>
                <a:ext uri="{FF2B5EF4-FFF2-40B4-BE49-F238E27FC236}">
                  <a16:creationId xmlns:a16="http://schemas.microsoft.com/office/drawing/2014/main" id="{0B2FCEDF-C842-4EA4-80ED-3BD2A5CC1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0" name="Rectangle 200">
              <a:extLst>
                <a:ext uri="{FF2B5EF4-FFF2-40B4-BE49-F238E27FC236}">
                  <a16:creationId xmlns:a16="http://schemas.microsoft.com/office/drawing/2014/main" id="{1EDB169C-F570-4372-AC6A-0AE23110D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1" name="Rectangle 201">
              <a:extLst>
                <a:ext uri="{FF2B5EF4-FFF2-40B4-BE49-F238E27FC236}">
                  <a16:creationId xmlns:a16="http://schemas.microsoft.com/office/drawing/2014/main" id="{DEF0863B-1CB3-4B19-BD8D-A305890A7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2" name="Rectangle 202">
              <a:extLst>
                <a:ext uri="{FF2B5EF4-FFF2-40B4-BE49-F238E27FC236}">
                  <a16:creationId xmlns:a16="http://schemas.microsoft.com/office/drawing/2014/main" id="{D02CEC02-9AFD-434A-99DE-F4DBDDA66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3" name="Rectangle 203">
              <a:extLst>
                <a:ext uri="{FF2B5EF4-FFF2-40B4-BE49-F238E27FC236}">
                  <a16:creationId xmlns:a16="http://schemas.microsoft.com/office/drawing/2014/main" id="{2DFD9B5C-B2B3-46FA-B46E-A761C3528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4" name="Rectangle 204">
              <a:extLst>
                <a:ext uri="{FF2B5EF4-FFF2-40B4-BE49-F238E27FC236}">
                  <a16:creationId xmlns:a16="http://schemas.microsoft.com/office/drawing/2014/main" id="{E78F56A0-342B-4A2A-92FC-EA21DB490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5" name="AutoShape 205">
              <a:extLst>
                <a:ext uri="{FF2B5EF4-FFF2-40B4-BE49-F238E27FC236}">
                  <a16:creationId xmlns:a16="http://schemas.microsoft.com/office/drawing/2014/main" id="{D800CF31-7B5C-4A7C-B067-137BCB968B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6" name="AutoShape 206">
              <a:extLst>
                <a:ext uri="{FF2B5EF4-FFF2-40B4-BE49-F238E27FC236}">
                  <a16:creationId xmlns:a16="http://schemas.microsoft.com/office/drawing/2014/main" id="{89BD01AB-E1E7-4628-8175-BA63FC56CF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167" name="Group 207">
            <a:extLst>
              <a:ext uri="{FF2B5EF4-FFF2-40B4-BE49-F238E27FC236}">
                <a16:creationId xmlns:a16="http://schemas.microsoft.com/office/drawing/2014/main" id="{35E6025E-2972-4A30-B7AB-AC629450BEF0}"/>
              </a:ext>
            </a:extLst>
          </p:cNvPr>
          <p:cNvGrpSpPr>
            <a:grpSpLocks/>
          </p:cNvGrpSpPr>
          <p:nvPr/>
        </p:nvGrpSpPr>
        <p:grpSpPr bwMode="auto">
          <a:xfrm>
            <a:off x="3890963" y="3162300"/>
            <a:ext cx="215900" cy="3470275"/>
            <a:chOff x="2451" y="2064"/>
            <a:chExt cx="136" cy="2186"/>
          </a:xfrm>
        </p:grpSpPr>
        <p:sp>
          <p:nvSpPr>
            <p:cNvPr id="41168" name="AutoShape 208">
              <a:extLst>
                <a:ext uri="{FF2B5EF4-FFF2-40B4-BE49-F238E27FC236}">
                  <a16:creationId xmlns:a16="http://schemas.microsoft.com/office/drawing/2014/main" id="{3FFBD3DE-7B77-4483-AC48-8652B5C65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9" name="AutoShape 209">
              <a:extLst>
                <a:ext uri="{FF2B5EF4-FFF2-40B4-BE49-F238E27FC236}">
                  <a16:creationId xmlns:a16="http://schemas.microsoft.com/office/drawing/2014/main" id="{7FE11AF2-4505-4A1F-9A94-A80D112FD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0" name="Rectangle 210">
              <a:extLst>
                <a:ext uri="{FF2B5EF4-FFF2-40B4-BE49-F238E27FC236}">
                  <a16:creationId xmlns:a16="http://schemas.microsoft.com/office/drawing/2014/main" id="{90E25CD8-B325-4AEE-BAF3-E6A0C79BF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1" name="Rectangle 211">
              <a:extLst>
                <a:ext uri="{FF2B5EF4-FFF2-40B4-BE49-F238E27FC236}">
                  <a16:creationId xmlns:a16="http://schemas.microsoft.com/office/drawing/2014/main" id="{957A10B7-01BB-4761-A25B-AA88EE862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2" name="Rectangle 212">
              <a:extLst>
                <a:ext uri="{FF2B5EF4-FFF2-40B4-BE49-F238E27FC236}">
                  <a16:creationId xmlns:a16="http://schemas.microsoft.com/office/drawing/2014/main" id="{EED17243-727C-4C95-B669-EC20B4384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3" name="Rectangle 213">
              <a:extLst>
                <a:ext uri="{FF2B5EF4-FFF2-40B4-BE49-F238E27FC236}">
                  <a16:creationId xmlns:a16="http://schemas.microsoft.com/office/drawing/2014/main" id="{A6974AE1-25AD-44DB-AF55-382F41876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4" name="Rectangle 214">
              <a:extLst>
                <a:ext uri="{FF2B5EF4-FFF2-40B4-BE49-F238E27FC236}">
                  <a16:creationId xmlns:a16="http://schemas.microsoft.com/office/drawing/2014/main" id="{09953AC4-796E-47B8-8FE1-9AA4683D1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5" name="Rectangle 215">
              <a:extLst>
                <a:ext uri="{FF2B5EF4-FFF2-40B4-BE49-F238E27FC236}">
                  <a16:creationId xmlns:a16="http://schemas.microsoft.com/office/drawing/2014/main" id="{07438451-64D3-414D-A403-BE213CEF9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6" name="Rectangle 216">
              <a:extLst>
                <a:ext uri="{FF2B5EF4-FFF2-40B4-BE49-F238E27FC236}">
                  <a16:creationId xmlns:a16="http://schemas.microsoft.com/office/drawing/2014/main" id="{64D4B13E-ECC6-433A-ADE7-8AD14894C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7" name="Rectangle 217">
              <a:extLst>
                <a:ext uri="{FF2B5EF4-FFF2-40B4-BE49-F238E27FC236}">
                  <a16:creationId xmlns:a16="http://schemas.microsoft.com/office/drawing/2014/main" id="{6E15F0AC-5D46-4F8C-B7A9-511A39515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8" name="Rectangle 218">
              <a:extLst>
                <a:ext uri="{FF2B5EF4-FFF2-40B4-BE49-F238E27FC236}">
                  <a16:creationId xmlns:a16="http://schemas.microsoft.com/office/drawing/2014/main" id="{8E0A22AB-D6D6-4122-87AA-98AD6D319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79" name="Rectangle 219">
              <a:extLst>
                <a:ext uri="{FF2B5EF4-FFF2-40B4-BE49-F238E27FC236}">
                  <a16:creationId xmlns:a16="http://schemas.microsoft.com/office/drawing/2014/main" id="{4732FBAD-12D9-4267-8951-73EBAFDD0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0" name="Rectangle 220">
              <a:extLst>
                <a:ext uri="{FF2B5EF4-FFF2-40B4-BE49-F238E27FC236}">
                  <a16:creationId xmlns:a16="http://schemas.microsoft.com/office/drawing/2014/main" id="{838251DF-3636-488C-AF14-5F8C849B3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1" name="Rectangle 221">
              <a:extLst>
                <a:ext uri="{FF2B5EF4-FFF2-40B4-BE49-F238E27FC236}">
                  <a16:creationId xmlns:a16="http://schemas.microsoft.com/office/drawing/2014/main" id="{5D75B84C-913A-4500-AAAB-6EA7EC907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2" name="Rectangle 222">
              <a:extLst>
                <a:ext uri="{FF2B5EF4-FFF2-40B4-BE49-F238E27FC236}">
                  <a16:creationId xmlns:a16="http://schemas.microsoft.com/office/drawing/2014/main" id="{9B0F01DC-3BF1-4B09-8EA5-C4FFAEFC3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3" name="Rectangle 223">
              <a:extLst>
                <a:ext uri="{FF2B5EF4-FFF2-40B4-BE49-F238E27FC236}">
                  <a16:creationId xmlns:a16="http://schemas.microsoft.com/office/drawing/2014/main" id="{7716A327-1777-422C-9C77-32FCBDC17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4" name="AutoShape 224">
              <a:extLst>
                <a:ext uri="{FF2B5EF4-FFF2-40B4-BE49-F238E27FC236}">
                  <a16:creationId xmlns:a16="http://schemas.microsoft.com/office/drawing/2014/main" id="{0086785E-289E-4DB0-B145-D54B7E66E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5" name="AutoShape 225">
              <a:extLst>
                <a:ext uri="{FF2B5EF4-FFF2-40B4-BE49-F238E27FC236}">
                  <a16:creationId xmlns:a16="http://schemas.microsoft.com/office/drawing/2014/main" id="{8D7F0087-EB26-4AF5-B26C-5972106F9A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186" name="Group 226">
            <a:extLst>
              <a:ext uri="{FF2B5EF4-FFF2-40B4-BE49-F238E27FC236}">
                <a16:creationId xmlns:a16="http://schemas.microsoft.com/office/drawing/2014/main" id="{A73B268D-0A48-469D-AE27-70A56B1E8897}"/>
              </a:ext>
            </a:extLst>
          </p:cNvPr>
          <p:cNvGrpSpPr>
            <a:grpSpLocks/>
          </p:cNvGrpSpPr>
          <p:nvPr/>
        </p:nvGrpSpPr>
        <p:grpSpPr bwMode="auto">
          <a:xfrm>
            <a:off x="4273550" y="3392488"/>
            <a:ext cx="215900" cy="3238500"/>
            <a:chOff x="2692" y="2209"/>
            <a:chExt cx="136" cy="2040"/>
          </a:xfrm>
        </p:grpSpPr>
        <p:sp>
          <p:nvSpPr>
            <p:cNvPr id="41187" name="AutoShape 227">
              <a:extLst>
                <a:ext uri="{FF2B5EF4-FFF2-40B4-BE49-F238E27FC236}">
                  <a16:creationId xmlns:a16="http://schemas.microsoft.com/office/drawing/2014/main" id="{E7FA930E-56DB-43AB-857B-42255D126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8" name="AutoShape 228">
              <a:extLst>
                <a:ext uri="{FF2B5EF4-FFF2-40B4-BE49-F238E27FC236}">
                  <a16:creationId xmlns:a16="http://schemas.microsoft.com/office/drawing/2014/main" id="{23F4E77F-89CC-4F32-8CB5-AA6120718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9" name="Rectangle 229">
              <a:extLst>
                <a:ext uri="{FF2B5EF4-FFF2-40B4-BE49-F238E27FC236}">
                  <a16:creationId xmlns:a16="http://schemas.microsoft.com/office/drawing/2014/main" id="{1C56F8A3-7F13-4B8A-ABB5-BC02FADE5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0" name="Rectangle 230">
              <a:extLst>
                <a:ext uri="{FF2B5EF4-FFF2-40B4-BE49-F238E27FC236}">
                  <a16:creationId xmlns:a16="http://schemas.microsoft.com/office/drawing/2014/main" id="{BFDC33FC-2A25-45C9-874C-AC6F14491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1" name="Rectangle 231">
              <a:extLst>
                <a:ext uri="{FF2B5EF4-FFF2-40B4-BE49-F238E27FC236}">
                  <a16:creationId xmlns:a16="http://schemas.microsoft.com/office/drawing/2014/main" id="{CE9042EC-A0B8-4A90-9617-EE2D7D981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2" name="Rectangle 232">
              <a:extLst>
                <a:ext uri="{FF2B5EF4-FFF2-40B4-BE49-F238E27FC236}">
                  <a16:creationId xmlns:a16="http://schemas.microsoft.com/office/drawing/2014/main" id="{54AAC563-A23A-4D30-ACDD-0093374A0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3" name="Rectangle 233">
              <a:extLst>
                <a:ext uri="{FF2B5EF4-FFF2-40B4-BE49-F238E27FC236}">
                  <a16:creationId xmlns:a16="http://schemas.microsoft.com/office/drawing/2014/main" id="{285CF309-7958-4DF5-917D-F0DD0936D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4" name="Rectangle 234">
              <a:extLst>
                <a:ext uri="{FF2B5EF4-FFF2-40B4-BE49-F238E27FC236}">
                  <a16:creationId xmlns:a16="http://schemas.microsoft.com/office/drawing/2014/main" id="{2F694960-3C08-4D4E-BE91-A148D0FB7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5" name="Rectangle 235">
              <a:extLst>
                <a:ext uri="{FF2B5EF4-FFF2-40B4-BE49-F238E27FC236}">
                  <a16:creationId xmlns:a16="http://schemas.microsoft.com/office/drawing/2014/main" id="{294FB6F3-B43E-4443-B013-2C7DF48FC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6" name="Rectangle 236">
              <a:extLst>
                <a:ext uri="{FF2B5EF4-FFF2-40B4-BE49-F238E27FC236}">
                  <a16:creationId xmlns:a16="http://schemas.microsoft.com/office/drawing/2014/main" id="{FD2F4B82-F8FB-43AF-8D10-4650B7071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7" name="Rectangle 237">
              <a:extLst>
                <a:ext uri="{FF2B5EF4-FFF2-40B4-BE49-F238E27FC236}">
                  <a16:creationId xmlns:a16="http://schemas.microsoft.com/office/drawing/2014/main" id="{46DDA830-5A81-4F61-940A-C5CD21513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8" name="Rectangle 238">
              <a:extLst>
                <a:ext uri="{FF2B5EF4-FFF2-40B4-BE49-F238E27FC236}">
                  <a16:creationId xmlns:a16="http://schemas.microsoft.com/office/drawing/2014/main" id="{D8C2A31B-A418-465D-8F0C-E96CC4CCF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9" name="Rectangle 239">
              <a:extLst>
                <a:ext uri="{FF2B5EF4-FFF2-40B4-BE49-F238E27FC236}">
                  <a16:creationId xmlns:a16="http://schemas.microsoft.com/office/drawing/2014/main" id="{D6C67314-F009-4F79-AEE1-E124118B4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0" name="Rectangle 240">
              <a:extLst>
                <a:ext uri="{FF2B5EF4-FFF2-40B4-BE49-F238E27FC236}">
                  <a16:creationId xmlns:a16="http://schemas.microsoft.com/office/drawing/2014/main" id="{136F6A10-35CD-44B2-80B0-9FB6976D8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1" name="AutoShape 241">
              <a:extLst>
                <a:ext uri="{FF2B5EF4-FFF2-40B4-BE49-F238E27FC236}">
                  <a16:creationId xmlns:a16="http://schemas.microsoft.com/office/drawing/2014/main" id="{49F13B74-F971-490F-AF6A-2A913B29BB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2" name="AutoShape 242">
              <a:extLst>
                <a:ext uri="{FF2B5EF4-FFF2-40B4-BE49-F238E27FC236}">
                  <a16:creationId xmlns:a16="http://schemas.microsoft.com/office/drawing/2014/main" id="{089B437F-38A3-477A-A87E-F0AF2E19E1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03" name="Group 243">
            <a:extLst>
              <a:ext uri="{FF2B5EF4-FFF2-40B4-BE49-F238E27FC236}">
                <a16:creationId xmlns:a16="http://schemas.microsoft.com/office/drawing/2014/main" id="{04D8D6C1-A2AF-4D28-89DA-DCB327D00F5E}"/>
              </a:ext>
            </a:extLst>
          </p:cNvPr>
          <p:cNvGrpSpPr>
            <a:grpSpLocks/>
          </p:cNvGrpSpPr>
          <p:nvPr/>
        </p:nvGrpSpPr>
        <p:grpSpPr bwMode="auto">
          <a:xfrm>
            <a:off x="4654550" y="3844925"/>
            <a:ext cx="215900" cy="2786063"/>
            <a:chOff x="2932" y="2494"/>
            <a:chExt cx="136" cy="1755"/>
          </a:xfrm>
        </p:grpSpPr>
        <p:sp>
          <p:nvSpPr>
            <p:cNvPr id="41204" name="AutoShape 244">
              <a:extLst>
                <a:ext uri="{FF2B5EF4-FFF2-40B4-BE49-F238E27FC236}">
                  <a16:creationId xmlns:a16="http://schemas.microsoft.com/office/drawing/2014/main" id="{7F665B6D-D8BD-4390-B862-78F016492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5" name="AutoShape 245">
              <a:extLst>
                <a:ext uri="{FF2B5EF4-FFF2-40B4-BE49-F238E27FC236}">
                  <a16:creationId xmlns:a16="http://schemas.microsoft.com/office/drawing/2014/main" id="{99887772-547D-46E3-BB7C-446BAAD72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6" name="AutoShape 246">
              <a:extLst>
                <a:ext uri="{FF2B5EF4-FFF2-40B4-BE49-F238E27FC236}">
                  <a16:creationId xmlns:a16="http://schemas.microsoft.com/office/drawing/2014/main" id="{93AE713A-CF9E-457B-B884-09C94EAB95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7" name="AutoShape 247">
              <a:extLst>
                <a:ext uri="{FF2B5EF4-FFF2-40B4-BE49-F238E27FC236}">
                  <a16:creationId xmlns:a16="http://schemas.microsoft.com/office/drawing/2014/main" id="{D5806DD0-9331-4504-A81A-877E012077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8" name="AutoShape 248">
              <a:extLst>
                <a:ext uri="{FF2B5EF4-FFF2-40B4-BE49-F238E27FC236}">
                  <a16:creationId xmlns:a16="http://schemas.microsoft.com/office/drawing/2014/main" id="{08E41195-1CF3-4466-B5C1-6CA088539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9" name="Line 249">
              <a:extLst>
                <a:ext uri="{FF2B5EF4-FFF2-40B4-BE49-F238E27FC236}">
                  <a16:creationId xmlns:a16="http://schemas.microsoft.com/office/drawing/2014/main" id="{FDB86EFE-EB0E-4F2E-A649-C7165B3E9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10" name="Line 250">
              <a:extLst>
                <a:ext uri="{FF2B5EF4-FFF2-40B4-BE49-F238E27FC236}">
                  <a16:creationId xmlns:a16="http://schemas.microsoft.com/office/drawing/2014/main" id="{7BE93111-C6A5-49DB-8D61-7A5AE2F77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11" name="Rectangle 251">
              <a:extLst>
                <a:ext uri="{FF2B5EF4-FFF2-40B4-BE49-F238E27FC236}">
                  <a16:creationId xmlns:a16="http://schemas.microsoft.com/office/drawing/2014/main" id="{EC566AD5-FE27-46BF-BF31-81F7C6090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2" name="Rectangle 252">
              <a:extLst>
                <a:ext uri="{FF2B5EF4-FFF2-40B4-BE49-F238E27FC236}">
                  <a16:creationId xmlns:a16="http://schemas.microsoft.com/office/drawing/2014/main" id="{FC4DA1D2-2E7A-4373-95A3-F43FD829D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3" name="Rectangle 253">
              <a:extLst>
                <a:ext uri="{FF2B5EF4-FFF2-40B4-BE49-F238E27FC236}">
                  <a16:creationId xmlns:a16="http://schemas.microsoft.com/office/drawing/2014/main" id="{5807E1BE-4009-45E2-A002-51718ADB5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4" name="Rectangle 254">
              <a:extLst>
                <a:ext uri="{FF2B5EF4-FFF2-40B4-BE49-F238E27FC236}">
                  <a16:creationId xmlns:a16="http://schemas.microsoft.com/office/drawing/2014/main" id="{ADE0B7B8-8601-409E-AAA6-85AF97FBE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5" name="Rectangle 255">
              <a:extLst>
                <a:ext uri="{FF2B5EF4-FFF2-40B4-BE49-F238E27FC236}">
                  <a16:creationId xmlns:a16="http://schemas.microsoft.com/office/drawing/2014/main" id="{B8CA2097-8CBA-441D-8DCF-4F414B4C4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6" name="Rectangle 256">
              <a:extLst>
                <a:ext uri="{FF2B5EF4-FFF2-40B4-BE49-F238E27FC236}">
                  <a16:creationId xmlns:a16="http://schemas.microsoft.com/office/drawing/2014/main" id="{1BE31656-C5FD-49B0-AA77-619C6123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7" name="Rectangle 257">
              <a:extLst>
                <a:ext uri="{FF2B5EF4-FFF2-40B4-BE49-F238E27FC236}">
                  <a16:creationId xmlns:a16="http://schemas.microsoft.com/office/drawing/2014/main" id="{99C05951-C422-4A70-A300-653E958A2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18" name="Group 258">
            <a:extLst>
              <a:ext uri="{FF2B5EF4-FFF2-40B4-BE49-F238E27FC236}">
                <a16:creationId xmlns:a16="http://schemas.microsoft.com/office/drawing/2014/main" id="{4995583F-CD6E-4D50-8B06-B30ABA962456}"/>
              </a:ext>
            </a:extLst>
          </p:cNvPr>
          <p:cNvGrpSpPr>
            <a:grpSpLocks/>
          </p:cNvGrpSpPr>
          <p:nvPr/>
        </p:nvGrpSpPr>
        <p:grpSpPr bwMode="auto">
          <a:xfrm>
            <a:off x="5037138" y="3938588"/>
            <a:ext cx="215900" cy="2692400"/>
            <a:chOff x="3173" y="2553"/>
            <a:chExt cx="136" cy="1696"/>
          </a:xfrm>
        </p:grpSpPr>
        <p:sp>
          <p:nvSpPr>
            <p:cNvPr id="41219" name="AutoShape 259">
              <a:extLst>
                <a:ext uri="{FF2B5EF4-FFF2-40B4-BE49-F238E27FC236}">
                  <a16:creationId xmlns:a16="http://schemas.microsoft.com/office/drawing/2014/main" id="{ADB2283C-0DB2-4BDC-A14F-9470554D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0" name="AutoShape 260">
              <a:extLst>
                <a:ext uri="{FF2B5EF4-FFF2-40B4-BE49-F238E27FC236}">
                  <a16:creationId xmlns:a16="http://schemas.microsoft.com/office/drawing/2014/main" id="{4722344A-EEBD-4BFC-8A09-C9CB2898F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1" name="AutoShape 261">
              <a:extLst>
                <a:ext uri="{FF2B5EF4-FFF2-40B4-BE49-F238E27FC236}">
                  <a16:creationId xmlns:a16="http://schemas.microsoft.com/office/drawing/2014/main" id="{E11514C5-10BC-4C8A-9D0C-D6C0764FF1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2" name="AutoShape 262">
              <a:extLst>
                <a:ext uri="{FF2B5EF4-FFF2-40B4-BE49-F238E27FC236}">
                  <a16:creationId xmlns:a16="http://schemas.microsoft.com/office/drawing/2014/main" id="{57AA459C-214D-40EB-8DA9-8D5B486DD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3" name="AutoShape 263">
              <a:extLst>
                <a:ext uri="{FF2B5EF4-FFF2-40B4-BE49-F238E27FC236}">
                  <a16:creationId xmlns:a16="http://schemas.microsoft.com/office/drawing/2014/main" id="{743F4FE2-D409-437C-AA02-2270480C4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4" name="Line 264">
              <a:extLst>
                <a:ext uri="{FF2B5EF4-FFF2-40B4-BE49-F238E27FC236}">
                  <a16:creationId xmlns:a16="http://schemas.microsoft.com/office/drawing/2014/main" id="{301FD446-B7CA-4834-BE5F-F2A3420B4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25" name="Line 265">
              <a:extLst>
                <a:ext uri="{FF2B5EF4-FFF2-40B4-BE49-F238E27FC236}">
                  <a16:creationId xmlns:a16="http://schemas.microsoft.com/office/drawing/2014/main" id="{515188F3-0E26-457C-A625-F78B18EB4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26" name="Rectangle 266">
              <a:extLst>
                <a:ext uri="{FF2B5EF4-FFF2-40B4-BE49-F238E27FC236}">
                  <a16:creationId xmlns:a16="http://schemas.microsoft.com/office/drawing/2014/main" id="{BA82B5DE-C6FD-45CE-B82A-52CFB51BF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7" name="Rectangle 267">
              <a:extLst>
                <a:ext uri="{FF2B5EF4-FFF2-40B4-BE49-F238E27FC236}">
                  <a16:creationId xmlns:a16="http://schemas.microsoft.com/office/drawing/2014/main" id="{56B68E0D-C541-48D7-96E7-AF79E0902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8" name="Rectangle 268">
              <a:extLst>
                <a:ext uri="{FF2B5EF4-FFF2-40B4-BE49-F238E27FC236}">
                  <a16:creationId xmlns:a16="http://schemas.microsoft.com/office/drawing/2014/main" id="{2FD01B70-0026-4D7E-8A76-6E9A09B0C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9" name="Rectangle 269">
              <a:extLst>
                <a:ext uri="{FF2B5EF4-FFF2-40B4-BE49-F238E27FC236}">
                  <a16:creationId xmlns:a16="http://schemas.microsoft.com/office/drawing/2014/main" id="{CDA31732-A57C-46E4-8C6F-35EDEC9CC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0" name="Rectangle 270">
              <a:extLst>
                <a:ext uri="{FF2B5EF4-FFF2-40B4-BE49-F238E27FC236}">
                  <a16:creationId xmlns:a16="http://schemas.microsoft.com/office/drawing/2014/main" id="{F746C93A-907B-4C33-A97E-75C1E816B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1" name="Rectangle 271">
              <a:extLst>
                <a:ext uri="{FF2B5EF4-FFF2-40B4-BE49-F238E27FC236}">
                  <a16:creationId xmlns:a16="http://schemas.microsoft.com/office/drawing/2014/main" id="{4C516BB3-A0B8-4460-BE03-AC565C8E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32" name="Group 272">
            <a:extLst>
              <a:ext uri="{FF2B5EF4-FFF2-40B4-BE49-F238E27FC236}">
                <a16:creationId xmlns:a16="http://schemas.microsoft.com/office/drawing/2014/main" id="{0A6EE5DD-131E-44C3-8B70-A94C98D11D8E}"/>
              </a:ext>
            </a:extLst>
          </p:cNvPr>
          <p:cNvGrpSpPr>
            <a:grpSpLocks/>
          </p:cNvGrpSpPr>
          <p:nvPr/>
        </p:nvGrpSpPr>
        <p:grpSpPr bwMode="auto">
          <a:xfrm>
            <a:off x="5419725" y="4256088"/>
            <a:ext cx="215900" cy="2374900"/>
            <a:chOff x="3414" y="2753"/>
            <a:chExt cx="136" cy="1496"/>
          </a:xfrm>
        </p:grpSpPr>
        <p:sp>
          <p:nvSpPr>
            <p:cNvPr id="41233" name="AutoShape 273">
              <a:extLst>
                <a:ext uri="{FF2B5EF4-FFF2-40B4-BE49-F238E27FC236}">
                  <a16:creationId xmlns:a16="http://schemas.microsoft.com/office/drawing/2014/main" id="{35974F1F-03D7-4BD1-BDAE-1C13AE683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4" name="AutoShape 274">
              <a:extLst>
                <a:ext uri="{FF2B5EF4-FFF2-40B4-BE49-F238E27FC236}">
                  <a16:creationId xmlns:a16="http://schemas.microsoft.com/office/drawing/2014/main" id="{30313A93-9BB4-44BD-8C6E-16E1ED90A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5" name="Line 275">
              <a:extLst>
                <a:ext uri="{FF2B5EF4-FFF2-40B4-BE49-F238E27FC236}">
                  <a16:creationId xmlns:a16="http://schemas.microsoft.com/office/drawing/2014/main" id="{87508E6A-2F52-4AD9-860D-8068EA6A5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36" name="AutoShape 276">
              <a:extLst>
                <a:ext uri="{FF2B5EF4-FFF2-40B4-BE49-F238E27FC236}">
                  <a16:creationId xmlns:a16="http://schemas.microsoft.com/office/drawing/2014/main" id="{B95DD43B-2AC5-483C-9027-C8179F56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7" name="Line 277">
              <a:extLst>
                <a:ext uri="{FF2B5EF4-FFF2-40B4-BE49-F238E27FC236}">
                  <a16:creationId xmlns:a16="http://schemas.microsoft.com/office/drawing/2014/main" id="{511EC993-696A-4177-86D2-467ED4264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38" name="AutoShape 278">
              <a:extLst>
                <a:ext uri="{FF2B5EF4-FFF2-40B4-BE49-F238E27FC236}">
                  <a16:creationId xmlns:a16="http://schemas.microsoft.com/office/drawing/2014/main" id="{3C8B83BA-B7C7-40C6-9B8E-F4D7CDBF2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39" name="AutoShape 279">
              <a:extLst>
                <a:ext uri="{FF2B5EF4-FFF2-40B4-BE49-F238E27FC236}">
                  <a16:creationId xmlns:a16="http://schemas.microsoft.com/office/drawing/2014/main" id="{85E6BA14-7239-4FA9-AF66-1FFBB6B94C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0" name="Rectangle 280">
              <a:extLst>
                <a:ext uri="{FF2B5EF4-FFF2-40B4-BE49-F238E27FC236}">
                  <a16:creationId xmlns:a16="http://schemas.microsoft.com/office/drawing/2014/main" id="{0414607F-BC77-42D6-B022-9F7D9B2B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1" name="Rectangle 281">
              <a:extLst>
                <a:ext uri="{FF2B5EF4-FFF2-40B4-BE49-F238E27FC236}">
                  <a16:creationId xmlns:a16="http://schemas.microsoft.com/office/drawing/2014/main" id="{9AF27770-D816-4C41-8ADC-32E1B40D0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2" name="Rectangle 282">
              <a:extLst>
                <a:ext uri="{FF2B5EF4-FFF2-40B4-BE49-F238E27FC236}">
                  <a16:creationId xmlns:a16="http://schemas.microsoft.com/office/drawing/2014/main" id="{12F82453-4384-4404-9C5B-854260F0E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3" name="Rectangle 283">
              <a:extLst>
                <a:ext uri="{FF2B5EF4-FFF2-40B4-BE49-F238E27FC236}">
                  <a16:creationId xmlns:a16="http://schemas.microsoft.com/office/drawing/2014/main" id="{5D8F719D-A9DC-4E46-AA25-23EC22C6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4" name="Rectangle 284">
              <a:extLst>
                <a:ext uri="{FF2B5EF4-FFF2-40B4-BE49-F238E27FC236}">
                  <a16:creationId xmlns:a16="http://schemas.microsoft.com/office/drawing/2014/main" id="{A12DEFE8-7993-4E62-8362-E69D3A5E0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5" name="Rectangle 285">
              <a:extLst>
                <a:ext uri="{FF2B5EF4-FFF2-40B4-BE49-F238E27FC236}">
                  <a16:creationId xmlns:a16="http://schemas.microsoft.com/office/drawing/2014/main" id="{37D58DA9-36F5-4B03-9BCE-31F523DF9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6" name="Rectangle 286">
              <a:extLst>
                <a:ext uri="{FF2B5EF4-FFF2-40B4-BE49-F238E27FC236}">
                  <a16:creationId xmlns:a16="http://schemas.microsoft.com/office/drawing/2014/main" id="{30E73300-D8D0-4021-B70F-FBC7A022A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7" name="Rectangle 287">
              <a:extLst>
                <a:ext uri="{FF2B5EF4-FFF2-40B4-BE49-F238E27FC236}">
                  <a16:creationId xmlns:a16="http://schemas.microsoft.com/office/drawing/2014/main" id="{D54A9052-2B65-48EC-BABF-02B5C726B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48" name="Rectangle 288">
              <a:extLst>
                <a:ext uri="{FF2B5EF4-FFF2-40B4-BE49-F238E27FC236}">
                  <a16:creationId xmlns:a16="http://schemas.microsoft.com/office/drawing/2014/main" id="{E2656217-945C-4E38-8D02-8ADFABF63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49" name="Group 289">
            <a:extLst>
              <a:ext uri="{FF2B5EF4-FFF2-40B4-BE49-F238E27FC236}">
                <a16:creationId xmlns:a16="http://schemas.microsoft.com/office/drawing/2014/main" id="{71A1E4CC-8A45-48B5-BEB4-3228C65F34A2}"/>
              </a:ext>
            </a:extLst>
          </p:cNvPr>
          <p:cNvGrpSpPr>
            <a:grpSpLocks/>
          </p:cNvGrpSpPr>
          <p:nvPr/>
        </p:nvGrpSpPr>
        <p:grpSpPr bwMode="auto">
          <a:xfrm>
            <a:off x="5800725" y="4370388"/>
            <a:ext cx="215900" cy="2260600"/>
            <a:chOff x="3654" y="2825"/>
            <a:chExt cx="136" cy="1424"/>
          </a:xfrm>
        </p:grpSpPr>
        <p:sp>
          <p:nvSpPr>
            <p:cNvPr id="41250" name="AutoShape 290">
              <a:extLst>
                <a:ext uri="{FF2B5EF4-FFF2-40B4-BE49-F238E27FC236}">
                  <a16:creationId xmlns:a16="http://schemas.microsoft.com/office/drawing/2014/main" id="{03530C30-13F8-4402-A1B2-9AC022E46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1" name="AutoShape 291">
              <a:extLst>
                <a:ext uri="{FF2B5EF4-FFF2-40B4-BE49-F238E27FC236}">
                  <a16:creationId xmlns:a16="http://schemas.microsoft.com/office/drawing/2014/main" id="{5697C44D-62D6-4E60-8F00-B396B5E16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2" name="AutoShape 292">
              <a:extLst>
                <a:ext uri="{FF2B5EF4-FFF2-40B4-BE49-F238E27FC236}">
                  <a16:creationId xmlns:a16="http://schemas.microsoft.com/office/drawing/2014/main" id="{5C640337-1155-44DF-8462-EA5AFBA59D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3" name="AutoShape 293">
              <a:extLst>
                <a:ext uri="{FF2B5EF4-FFF2-40B4-BE49-F238E27FC236}">
                  <a16:creationId xmlns:a16="http://schemas.microsoft.com/office/drawing/2014/main" id="{C5B9AA99-1F7A-4963-B058-648D8361C3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4" name="Rectangle 294">
              <a:extLst>
                <a:ext uri="{FF2B5EF4-FFF2-40B4-BE49-F238E27FC236}">
                  <a16:creationId xmlns:a16="http://schemas.microsoft.com/office/drawing/2014/main" id="{4305EBAE-9CEC-43F7-BB9B-C25F011DA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5" name="Rectangle 295">
              <a:extLst>
                <a:ext uri="{FF2B5EF4-FFF2-40B4-BE49-F238E27FC236}">
                  <a16:creationId xmlns:a16="http://schemas.microsoft.com/office/drawing/2014/main" id="{2B879B4D-9A18-4033-B9F1-9E6ABEBB8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6" name="Rectangle 296">
              <a:extLst>
                <a:ext uri="{FF2B5EF4-FFF2-40B4-BE49-F238E27FC236}">
                  <a16:creationId xmlns:a16="http://schemas.microsoft.com/office/drawing/2014/main" id="{22C19FAF-AC83-4D3D-B4E3-A264E9F1B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7" name="Rectangle 297">
              <a:extLst>
                <a:ext uri="{FF2B5EF4-FFF2-40B4-BE49-F238E27FC236}">
                  <a16:creationId xmlns:a16="http://schemas.microsoft.com/office/drawing/2014/main" id="{F7A7B5B0-65EC-43D3-A9E8-498EBBB7E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8" name="Rectangle 298">
              <a:extLst>
                <a:ext uri="{FF2B5EF4-FFF2-40B4-BE49-F238E27FC236}">
                  <a16:creationId xmlns:a16="http://schemas.microsoft.com/office/drawing/2014/main" id="{EB9AA1BC-CD30-4C9A-810D-FE69657B6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59" name="Rectangle 299">
              <a:extLst>
                <a:ext uri="{FF2B5EF4-FFF2-40B4-BE49-F238E27FC236}">
                  <a16:creationId xmlns:a16="http://schemas.microsoft.com/office/drawing/2014/main" id="{8A8F7D9B-15BB-481D-BFFD-259E4FC27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60" name="Group 300">
            <a:extLst>
              <a:ext uri="{FF2B5EF4-FFF2-40B4-BE49-F238E27FC236}">
                <a16:creationId xmlns:a16="http://schemas.microsoft.com/office/drawing/2014/main" id="{4BE2D413-A45E-474A-A566-18ABB70E25EE}"/>
              </a:ext>
            </a:extLst>
          </p:cNvPr>
          <p:cNvGrpSpPr>
            <a:grpSpLocks/>
          </p:cNvGrpSpPr>
          <p:nvPr/>
        </p:nvGrpSpPr>
        <p:grpSpPr bwMode="auto">
          <a:xfrm>
            <a:off x="6183313" y="4492625"/>
            <a:ext cx="215900" cy="2138363"/>
            <a:chOff x="3895" y="2902"/>
            <a:chExt cx="136" cy="1347"/>
          </a:xfrm>
        </p:grpSpPr>
        <p:sp>
          <p:nvSpPr>
            <p:cNvPr id="41261" name="AutoShape 301">
              <a:extLst>
                <a:ext uri="{FF2B5EF4-FFF2-40B4-BE49-F238E27FC236}">
                  <a16:creationId xmlns:a16="http://schemas.microsoft.com/office/drawing/2014/main" id="{DE249EBF-CEBC-441F-89B7-63A3284F4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2" name="AutoShape 302">
              <a:extLst>
                <a:ext uri="{FF2B5EF4-FFF2-40B4-BE49-F238E27FC236}">
                  <a16:creationId xmlns:a16="http://schemas.microsoft.com/office/drawing/2014/main" id="{DC1C6A6E-B454-402D-A74F-132394F7B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3" name="AutoShape 303">
              <a:extLst>
                <a:ext uri="{FF2B5EF4-FFF2-40B4-BE49-F238E27FC236}">
                  <a16:creationId xmlns:a16="http://schemas.microsoft.com/office/drawing/2014/main" id="{6321D911-92FA-4673-A0E0-C61B4CB83A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4" name="AutoShape 304">
              <a:extLst>
                <a:ext uri="{FF2B5EF4-FFF2-40B4-BE49-F238E27FC236}">
                  <a16:creationId xmlns:a16="http://schemas.microsoft.com/office/drawing/2014/main" id="{244A1156-8C64-4F12-8736-BB224C0362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5" name="Rectangle 305">
              <a:extLst>
                <a:ext uri="{FF2B5EF4-FFF2-40B4-BE49-F238E27FC236}">
                  <a16:creationId xmlns:a16="http://schemas.microsoft.com/office/drawing/2014/main" id="{7DE15068-A2A5-406E-99F0-6EAC1669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6" name="Rectangle 306">
              <a:extLst>
                <a:ext uri="{FF2B5EF4-FFF2-40B4-BE49-F238E27FC236}">
                  <a16:creationId xmlns:a16="http://schemas.microsoft.com/office/drawing/2014/main" id="{E9A1AFF3-C886-4992-9B0C-6AC2DAB7E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7" name="Rectangle 307">
              <a:extLst>
                <a:ext uri="{FF2B5EF4-FFF2-40B4-BE49-F238E27FC236}">
                  <a16:creationId xmlns:a16="http://schemas.microsoft.com/office/drawing/2014/main" id="{8EAB48AA-EDB2-4FE5-90A3-21F097777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" name="Rectangle 308">
              <a:extLst>
                <a:ext uri="{FF2B5EF4-FFF2-40B4-BE49-F238E27FC236}">
                  <a16:creationId xmlns:a16="http://schemas.microsoft.com/office/drawing/2014/main" id="{4D3BB3A0-EF4B-4863-B8C3-F13E4D4D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" name="Rectangle 309">
              <a:extLst>
                <a:ext uri="{FF2B5EF4-FFF2-40B4-BE49-F238E27FC236}">
                  <a16:creationId xmlns:a16="http://schemas.microsoft.com/office/drawing/2014/main" id="{AB27AD2A-D52A-4851-984E-2EF2B8E55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70" name="Group 310">
            <a:extLst>
              <a:ext uri="{FF2B5EF4-FFF2-40B4-BE49-F238E27FC236}">
                <a16:creationId xmlns:a16="http://schemas.microsoft.com/office/drawing/2014/main" id="{10049F80-530D-4264-A6CF-12C7503016D7}"/>
              </a:ext>
            </a:extLst>
          </p:cNvPr>
          <p:cNvGrpSpPr>
            <a:grpSpLocks/>
          </p:cNvGrpSpPr>
          <p:nvPr/>
        </p:nvGrpSpPr>
        <p:grpSpPr bwMode="auto">
          <a:xfrm>
            <a:off x="6565900" y="4630738"/>
            <a:ext cx="215900" cy="2000250"/>
            <a:chOff x="4136" y="2989"/>
            <a:chExt cx="136" cy="1260"/>
          </a:xfrm>
        </p:grpSpPr>
        <p:sp>
          <p:nvSpPr>
            <p:cNvPr id="41271" name="AutoShape 311">
              <a:extLst>
                <a:ext uri="{FF2B5EF4-FFF2-40B4-BE49-F238E27FC236}">
                  <a16:creationId xmlns:a16="http://schemas.microsoft.com/office/drawing/2014/main" id="{61C78D19-EA87-4188-A450-1DCBC41AC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" name="AutoShape 312">
              <a:extLst>
                <a:ext uri="{FF2B5EF4-FFF2-40B4-BE49-F238E27FC236}">
                  <a16:creationId xmlns:a16="http://schemas.microsoft.com/office/drawing/2014/main" id="{9682BF1F-7F78-4790-82D8-6849A9C2A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3" name="AutoShape 313">
              <a:extLst>
                <a:ext uri="{FF2B5EF4-FFF2-40B4-BE49-F238E27FC236}">
                  <a16:creationId xmlns:a16="http://schemas.microsoft.com/office/drawing/2014/main" id="{EF1C46AC-C511-44D7-BF25-4916B52538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4" name="AutoShape 314">
              <a:extLst>
                <a:ext uri="{FF2B5EF4-FFF2-40B4-BE49-F238E27FC236}">
                  <a16:creationId xmlns:a16="http://schemas.microsoft.com/office/drawing/2014/main" id="{CB503F99-2B19-4CA1-99FF-D09FBE8D18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5" name="Rectangle 315">
              <a:extLst>
                <a:ext uri="{FF2B5EF4-FFF2-40B4-BE49-F238E27FC236}">
                  <a16:creationId xmlns:a16="http://schemas.microsoft.com/office/drawing/2014/main" id="{42508F2F-693A-47AF-80B6-F8B7B5620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6" name="Rectangle 316">
              <a:extLst>
                <a:ext uri="{FF2B5EF4-FFF2-40B4-BE49-F238E27FC236}">
                  <a16:creationId xmlns:a16="http://schemas.microsoft.com/office/drawing/2014/main" id="{BC1DB3ED-6553-4595-B9BA-3F11BC6FC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7" name="Rectangle 317">
              <a:extLst>
                <a:ext uri="{FF2B5EF4-FFF2-40B4-BE49-F238E27FC236}">
                  <a16:creationId xmlns:a16="http://schemas.microsoft.com/office/drawing/2014/main" id="{474FF634-6C64-474E-A2C0-D2D078094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8" name="Rectangle 318">
              <a:extLst>
                <a:ext uri="{FF2B5EF4-FFF2-40B4-BE49-F238E27FC236}">
                  <a16:creationId xmlns:a16="http://schemas.microsoft.com/office/drawing/2014/main" id="{462FAA23-EA25-441F-B570-568490820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9" name="Rectangle 319">
              <a:extLst>
                <a:ext uri="{FF2B5EF4-FFF2-40B4-BE49-F238E27FC236}">
                  <a16:creationId xmlns:a16="http://schemas.microsoft.com/office/drawing/2014/main" id="{C16C0EFC-4445-465F-8197-F8CADDAA6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80" name="Group 320">
            <a:extLst>
              <a:ext uri="{FF2B5EF4-FFF2-40B4-BE49-F238E27FC236}">
                <a16:creationId xmlns:a16="http://schemas.microsoft.com/office/drawing/2014/main" id="{78D344DE-2031-4B12-8BCE-10A02A8E639D}"/>
              </a:ext>
            </a:extLst>
          </p:cNvPr>
          <p:cNvGrpSpPr>
            <a:grpSpLocks/>
          </p:cNvGrpSpPr>
          <p:nvPr/>
        </p:nvGrpSpPr>
        <p:grpSpPr bwMode="auto">
          <a:xfrm>
            <a:off x="6946900" y="4860925"/>
            <a:ext cx="215900" cy="1770063"/>
            <a:chOff x="4376" y="3134"/>
            <a:chExt cx="136" cy="1115"/>
          </a:xfrm>
        </p:grpSpPr>
        <p:sp>
          <p:nvSpPr>
            <p:cNvPr id="41281" name="AutoShape 321">
              <a:extLst>
                <a:ext uri="{FF2B5EF4-FFF2-40B4-BE49-F238E27FC236}">
                  <a16:creationId xmlns:a16="http://schemas.microsoft.com/office/drawing/2014/main" id="{7A9BC921-5D8F-43EC-B690-FEA5EC604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2" name="AutoShape 322">
              <a:extLst>
                <a:ext uri="{FF2B5EF4-FFF2-40B4-BE49-F238E27FC236}">
                  <a16:creationId xmlns:a16="http://schemas.microsoft.com/office/drawing/2014/main" id="{4F8FE03D-FFC6-4D37-B85E-14AB7C79F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3" name="AutoShape 323">
              <a:extLst>
                <a:ext uri="{FF2B5EF4-FFF2-40B4-BE49-F238E27FC236}">
                  <a16:creationId xmlns:a16="http://schemas.microsoft.com/office/drawing/2014/main" id="{54A6F84D-7CA5-42B2-B8A2-AA7E6BB4E3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4" name="AutoShape 324">
              <a:extLst>
                <a:ext uri="{FF2B5EF4-FFF2-40B4-BE49-F238E27FC236}">
                  <a16:creationId xmlns:a16="http://schemas.microsoft.com/office/drawing/2014/main" id="{F664836C-94E9-4507-AAD3-51CFB0122C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5" name="Rectangle 325">
              <a:extLst>
                <a:ext uri="{FF2B5EF4-FFF2-40B4-BE49-F238E27FC236}">
                  <a16:creationId xmlns:a16="http://schemas.microsoft.com/office/drawing/2014/main" id="{A6A28177-8724-438F-94AA-30BC202CC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6" name="Rectangle 326">
              <a:extLst>
                <a:ext uri="{FF2B5EF4-FFF2-40B4-BE49-F238E27FC236}">
                  <a16:creationId xmlns:a16="http://schemas.microsoft.com/office/drawing/2014/main" id="{E79F9BCA-404D-4597-B0BD-47A7FF07B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7" name="Rectangle 327">
              <a:extLst>
                <a:ext uri="{FF2B5EF4-FFF2-40B4-BE49-F238E27FC236}">
                  <a16:creationId xmlns:a16="http://schemas.microsoft.com/office/drawing/2014/main" id="{BA1D156F-63FC-4A83-8927-48EA16EEB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8" name="Rectangle 328">
              <a:extLst>
                <a:ext uri="{FF2B5EF4-FFF2-40B4-BE49-F238E27FC236}">
                  <a16:creationId xmlns:a16="http://schemas.microsoft.com/office/drawing/2014/main" id="{6486786D-5ED2-4B1A-B5CE-9F0B0B3A6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89" name="Rectangle 329">
              <a:extLst>
                <a:ext uri="{FF2B5EF4-FFF2-40B4-BE49-F238E27FC236}">
                  <a16:creationId xmlns:a16="http://schemas.microsoft.com/office/drawing/2014/main" id="{06CBC646-ED5B-4F67-8210-E7C2938DF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90" name="Group 330">
            <a:extLst>
              <a:ext uri="{FF2B5EF4-FFF2-40B4-BE49-F238E27FC236}">
                <a16:creationId xmlns:a16="http://schemas.microsoft.com/office/drawing/2014/main" id="{AA88F9F8-389E-42A3-B228-00469B162568}"/>
              </a:ext>
            </a:extLst>
          </p:cNvPr>
          <p:cNvGrpSpPr>
            <a:grpSpLocks/>
          </p:cNvGrpSpPr>
          <p:nvPr/>
        </p:nvGrpSpPr>
        <p:grpSpPr bwMode="auto">
          <a:xfrm>
            <a:off x="7329488" y="5011738"/>
            <a:ext cx="215900" cy="1616075"/>
            <a:chOff x="4617" y="3229"/>
            <a:chExt cx="136" cy="1018"/>
          </a:xfrm>
        </p:grpSpPr>
        <p:sp>
          <p:nvSpPr>
            <p:cNvPr id="41291" name="AutoShape 331">
              <a:extLst>
                <a:ext uri="{FF2B5EF4-FFF2-40B4-BE49-F238E27FC236}">
                  <a16:creationId xmlns:a16="http://schemas.microsoft.com/office/drawing/2014/main" id="{DFB16A62-C6E1-40F1-AD04-437DBCDE5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2" name="AutoShape 332">
              <a:extLst>
                <a:ext uri="{FF2B5EF4-FFF2-40B4-BE49-F238E27FC236}">
                  <a16:creationId xmlns:a16="http://schemas.microsoft.com/office/drawing/2014/main" id="{77E1AA82-1785-40CA-9DC1-76E1DEB12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3" name="AutoShape 333">
              <a:extLst>
                <a:ext uri="{FF2B5EF4-FFF2-40B4-BE49-F238E27FC236}">
                  <a16:creationId xmlns:a16="http://schemas.microsoft.com/office/drawing/2014/main" id="{9F5E9D0F-560A-4C4F-AED1-9507EF7DD3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4" name="AutoShape 334">
              <a:extLst>
                <a:ext uri="{FF2B5EF4-FFF2-40B4-BE49-F238E27FC236}">
                  <a16:creationId xmlns:a16="http://schemas.microsoft.com/office/drawing/2014/main" id="{60C2E7FE-B764-4037-8D87-F4B3FD92F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5" name="Rectangle 335">
              <a:extLst>
                <a:ext uri="{FF2B5EF4-FFF2-40B4-BE49-F238E27FC236}">
                  <a16:creationId xmlns:a16="http://schemas.microsoft.com/office/drawing/2014/main" id="{29748F0A-0F39-4EB5-88EA-A6F3D2F9A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6" name="Rectangle 336">
              <a:extLst>
                <a:ext uri="{FF2B5EF4-FFF2-40B4-BE49-F238E27FC236}">
                  <a16:creationId xmlns:a16="http://schemas.microsoft.com/office/drawing/2014/main" id="{E569DF63-AD78-45CA-B073-10F75BE36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97" name="Rectangle 337">
              <a:extLst>
                <a:ext uri="{FF2B5EF4-FFF2-40B4-BE49-F238E27FC236}">
                  <a16:creationId xmlns:a16="http://schemas.microsoft.com/office/drawing/2014/main" id="{95FF89A2-BA3B-462E-A26B-8107C191D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298" name="Group 338">
            <a:extLst>
              <a:ext uri="{FF2B5EF4-FFF2-40B4-BE49-F238E27FC236}">
                <a16:creationId xmlns:a16="http://schemas.microsoft.com/office/drawing/2014/main" id="{0F969025-1D2A-45EB-A799-98D54411C7D8}"/>
              </a:ext>
            </a:extLst>
          </p:cNvPr>
          <p:cNvGrpSpPr>
            <a:grpSpLocks/>
          </p:cNvGrpSpPr>
          <p:nvPr/>
        </p:nvGrpSpPr>
        <p:grpSpPr bwMode="auto">
          <a:xfrm>
            <a:off x="7712075" y="5407025"/>
            <a:ext cx="215900" cy="1222375"/>
            <a:chOff x="4858" y="3478"/>
            <a:chExt cx="136" cy="770"/>
          </a:xfrm>
        </p:grpSpPr>
        <p:sp>
          <p:nvSpPr>
            <p:cNvPr id="41299" name="AutoShape 339">
              <a:extLst>
                <a:ext uri="{FF2B5EF4-FFF2-40B4-BE49-F238E27FC236}">
                  <a16:creationId xmlns:a16="http://schemas.microsoft.com/office/drawing/2014/main" id="{297A4743-BD48-4DF7-B040-2FE66F2FB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0" name="AutoShape 340">
              <a:extLst>
                <a:ext uri="{FF2B5EF4-FFF2-40B4-BE49-F238E27FC236}">
                  <a16:creationId xmlns:a16="http://schemas.microsoft.com/office/drawing/2014/main" id="{0C1951C3-6897-4A0D-8403-43377B4DD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1" name="AutoShape 341">
              <a:extLst>
                <a:ext uri="{FF2B5EF4-FFF2-40B4-BE49-F238E27FC236}">
                  <a16:creationId xmlns:a16="http://schemas.microsoft.com/office/drawing/2014/main" id="{16DAA145-3E29-478E-B29A-73705DB7F2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2" name="AutoShape 342">
              <a:extLst>
                <a:ext uri="{FF2B5EF4-FFF2-40B4-BE49-F238E27FC236}">
                  <a16:creationId xmlns:a16="http://schemas.microsoft.com/office/drawing/2014/main" id="{9879355B-A015-4FD9-9B65-AB6EF69681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3" name="AutoShape 343">
              <a:extLst>
                <a:ext uri="{FF2B5EF4-FFF2-40B4-BE49-F238E27FC236}">
                  <a16:creationId xmlns:a16="http://schemas.microsoft.com/office/drawing/2014/main" id="{666735A9-A5F7-4EC0-9193-44CDFC734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4" name="Line 344">
              <a:extLst>
                <a:ext uri="{FF2B5EF4-FFF2-40B4-BE49-F238E27FC236}">
                  <a16:creationId xmlns:a16="http://schemas.microsoft.com/office/drawing/2014/main" id="{CB5C98BA-F23C-48D1-A64D-55C1749D5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05" name="Line 345">
              <a:extLst>
                <a:ext uri="{FF2B5EF4-FFF2-40B4-BE49-F238E27FC236}">
                  <a16:creationId xmlns:a16="http://schemas.microsoft.com/office/drawing/2014/main" id="{3DB712DE-3458-4AD4-8D63-043F2D7F3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06" name="Rectangle 346">
              <a:extLst>
                <a:ext uri="{FF2B5EF4-FFF2-40B4-BE49-F238E27FC236}">
                  <a16:creationId xmlns:a16="http://schemas.microsoft.com/office/drawing/2014/main" id="{70316055-7793-426F-A2BC-132609706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07" name="Rectangle 347">
              <a:extLst>
                <a:ext uri="{FF2B5EF4-FFF2-40B4-BE49-F238E27FC236}">
                  <a16:creationId xmlns:a16="http://schemas.microsoft.com/office/drawing/2014/main" id="{1A38B357-1869-4FD9-A27D-0C840A6D5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308" name="Group 348">
            <a:extLst>
              <a:ext uri="{FF2B5EF4-FFF2-40B4-BE49-F238E27FC236}">
                <a16:creationId xmlns:a16="http://schemas.microsoft.com/office/drawing/2014/main" id="{FC0818E3-3D65-439F-ADF2-9FBC489E18A7}"/>
              </a:ext>
            </a:extLst>
          </p:cNvPr>
          <p:cNvGrpSpPr>
            <a:grpSpLocks/>
          </p:cNvGrpSpPr>
          <p:nvPr/>
        </p:nvGrpSpPr>
        <p:grpSpPr bwMode="auto">
          <a:xfrm>
            <a:off x="8093075" y="5335588"/>
            <a:ext cx="215900" cy="1295400"/>
            <a:chOff x="5098" y="3433"/>
            <a:chExt cx="136" cy="816"/>
          </a:xfrm>
        </p:grpSpPr>
        <p:sp>
          <p:nvSpPr>
            <p:cNvPr id="41309" name="AutoShape 349">
              <a:extLst>
                <a:ext uri="{FF2B5EF4-FFF2-40B4-BE49-F238E27FC236}">
                  <a16:creationId xmlns:a16="http://schemas.microsoft.com/office/drawing/2014/main" id="{8414F354-5621-4FBB-9B1F-8C939D097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0" name="AutoShape 350">
              <a:extLst>
                <a:ext uri="{FF2B5EF4-FFF2-40B4-BE49-F238E27FC236}">
                  <a16:creationId xmlns:a16="http://schemas.microsoft.com/office/drawing/2014/main" id="{646A7672-7AAC-4138-86D7-CEB159722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1" name="Line 351">
              <a:extLst>
                <a:ext uri="{FF2B5EF4-FFF2-40B4-BE49-F238E27FC236}">
                  <a16:creationId xmlns:a16="http://schemas.microsoft.com/office/drawing/2014/main" id="{D62EB35B-D600-4FB8-8871-A44659377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12" name="Line 352">
              <a:extLst>
                <a:ext uri="{FF2B5EF4-FFF2-40B4-BE49-F238E27FC236}">
                  <a16:creationId xmlns:a16="http://schemas.microsoft.com/office/drawing/2014/main" id="{C81FB402-4B50-4D84-8A92-A6EFABC73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13" name="AutoShape 353">
              <a:extLst>
                <a:ext uri="{FF2B5EF4-FFF2-40B4-BE49-F238E27FC236}">
                  <a16:creationId xmlns:a16="http://schemas.microsoft.com/office/drawing/2014/main" id="{78A88D36-700D-47E6-BB15-DA449DBBF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4" name="AutoShape 354">
              <a:extLst>
                <a:ext uri="{FF2B5EF4-FFF2-40B4-BE49-F238E27FC236}">
                  <a16:creationId xmlns:a16="http://schemas.microsoft.com/office/drawing/2014/main" id="{2506A64F-E99F-472A-BAC7-BF61C2FA6E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5" name="AutoShape 355">
              <a:extLst>
                <a:ext uri="{FF2B5EF4-FFF2-40B4-BE49-F238E27FC236}">
                  <a16:creationId xmlns:a16="http://schemas.microsoft.com/office/drawing/2014/main" id="{790F2A84-D761-4D0F-8081-6F05E375B2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6" name="Rectangle 356">
              <a:extLst>
                <a:ext uri="{FF2B5EF4-FFF2-40B4-BE49-F238E27FC236}">
                  <a16:creationId xmlns:a16="http://schemas.microsoft.com/office/drawing/2014/main" id="{72A4B27F-3BF1-42C8-AEA2-32FC88348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7" name="Rectangle 357">
              <a:extLst>
                <a:ext uri="{FF2B5EF4-FFF2-40B4-BE49-F238E27FC236}">
                  <a16:creationId xmlns:a16="http://schemas.microsoft.com/office/drawing/2014/main" id="{C853DC95-6D73-4951-A72D-4C3F8B51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18" name="Rectangle 358">
              <a:extLst>
                <a:ext uri="{FF2B5EF4-FFF2-40B4-BE49-F238E27FC236}">
                  <a16:creationId xmlns:a16="http://schemas.microsoft.com/office/drawing/2014/main" id="{F6D07DDF-0A29-44CC-90D7-75C6ECA09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319" name="Group 359">
            <a:extLst>
              <a:ext uri="{FF2B5EF4-FFF2-40B4-BE49-F238E27FC236}">
                <a16:creationId xmlns:a16="http://schemas.microsoft.com/office/drawing/2014/main" id="{90B76F08-FBC5-4E02-BD27-D056E13AA347}"/>
              </a:ext>
            </a:extLst>
          </p:cNvPr>
          <p:cNvGrpSpPr>
            <a:grpSpLocks/>
          </p:cNvGrpSpPr>
          <p:nvPr/>
        </p:nvGrpSpPr>
        <p:grpSpPr bwMode="auto">
          <a:xfrm>
            <a:off x="8475663" y="2901950"/>
            <a:ext cx="215900" cy="3729038"/>
            <a:chOff x="5339" y="1900"/>
            <a:chExt cx="136" cy="2349"/>
          </a:xfrm>
        </p:grpSpPr>
        <p:sp>
          <p:nvSpPr>
            <p:cNvPr id="41320" name="AutoShape 360">
              <a:extLst>
                <a:ext uri="{FF2B5EF4-FFF2-40B4-BE49-F238E27FC236}">
                  <a16:creationId xmlns:a16="http://schemas.microsoft.com/office/drawing/2014/main" id="{95661672-EC15-4337-B169-E5A8AAF20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1" name="AutoShape 361">
              <a:extLst>
                <a:ext uri="{FF2B5EF4-FFF2-40B4-BE49-F238E27FC236}">
                  <a16:creationId xmlns:a16="http://schemas.microsoft.com/office/drawing/2014/main" id="{7F5C9AD2-7C59-479E-824F-7EA2482BA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2" name="AutoShape 362">
              <a:extLst>
                <a:ext uri="{FF2B5EF4-FFF2-40B4-BE49-F238E27FC236}">
                  <a16:creationId xmlns:a16="http://schemas.microsoft.com/office/drawing/2014/main" id="{455B54AA-CB65-4AE4-834F-C54C5F5377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3" name="AutoShape 363">
              <a:extLst>
                <a:ext uri="{FF2B5EF4-FFF2-40B4-BE49-F238E27FC236}">
                  <a16:creationId xmlns:a16="http://schemas.microsoft.com/office/drawing/2014/main" id="{3328D330-D621-4BF8-A0DD-F56BD35BCE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4" name="Rectangle 364">
              <a:extLst>
                <a:ext uri="{FF2B5EF4-FFF2-40B4-BE49-F238E27FC236}">
                  <a16:creationId xmlns:a16="http://schemas.microsoft.com/office/drawing/2014/main" id="{219AF53B-ED81-43EE-91AC-BDD105181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5" name="Rectangle 365">
              <a:extLst>
                <a:ext uri="{FF2B5EF4-FFF2-40B4-BE49-F238E27FC236}">
                  <a16:creationId xmlns:a16="http://schemas.microsoft.com/office/drawing/2014/main" id="{4E0D3CA7-1607-4B9A-AFFA-700D7E78D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6" name="Rectangle 366">
              <a:extLst>
                <a:ext uri="{FF2B5EF4-FFF2-40B4-BE49-F238E27FC236}">
                  <a16:creationId xmlns:a16="http://schemas.microsoft.com/office/drawing/2014/main" id="{4D7017FC-8F86-4A0B-8797-BCDC8755C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7" name="Rectangle 367">
              <a:extLst>
                <a:ext uri="{FF2B5EF4-FFF2-40B4-BE49-F238E27FC236}">
                  <a16:creationId xmlns:a16="http://schemas.microsoft.com/office/drawing/2014/main" id="{F8AF0B2C-7032-4939-AC9F-FAF2D6E7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8" name="Rectangle 368">
              <a:extLst>
                <a:ext uri="{FF2B5EF4-FFF2-40B4-BE49-F238E27FC236}">
                  <a16:creationId xmlns:a16="http://schemas.microsoft.com/office/drawing/2014/main" id="{6041CDD5-5AD2-47F1-A203-F5A207CCF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29" name="Rectangle 369">
              <a:extLst>
                <a:ext uri="{FF2B5EF4-FFF2-40B4-BE49-F238E27FC236}">
                  <a16:creationId xmlns:a16="http://schemas.microsoft.com/office/drawing/2014/main" id="{FF438137-E0D1-48B4-8448-B8CB921D6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0" name="Rectangle 370">
              <a:extLst>
                <a:ext uri="{FF2B5EF4-FFF2-40B4-BE49-F238E27FC236}">
                  <a16:creationId xmlns:a16="http://schemas.microsoft.com/office/drawing/2014/main" id="{653FF5DE-9AE5-4EDB-9CD3-7F4F5AFD3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1" name="Rectangle 371">
              <a:extLst>
                <a:ext uri="{FF2B5EF4-FFF2-40B4-BE49-F238E27FC236}">
                  <a16:creationId xmlns:a16="http://schemas.microsoft.com/office/drawing/2014/main" id="{AF67E4AD-0807-46C8-9EF5-4794D5C01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2" name="Rectangle 372">
              <a:extLst>
                <a:ext uri="{FF2B5EF4-FFF2-40B4-BE49-F238E27FC236}">
                  <a16:creationId xmlns:a16="http://schemas.microsoft.com/office/drawing/2014/main" id="{C3A04159-B021-4E88-8D08-4E5CEA84E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3" name="Rectangle 373">
              <a:extLst>
                <a:ext uri="{FF2B5EF4-FFF2-40B4-BE49-F238E27FC236}">
                  <a16:creationId xmlns:a16="http://schemas.microsoft.com/office/drawing/2014/main" id="{D6325CAF-1476-4FC0-B3B4-25221CCC9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4" name="Rectangle 374">
              <a:extLst>
                <a:ext uri="{FF2B5EF4-FFF2-40B4-BE49-F238E27FC236}">
                  <a16:creationId xmlns:a16="http://schemas.microsoft.com/office/drawing/2014/main" id="{31CA31AC-DDA9-4DD4-9DC2-2BEDEBC67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5" name="Rectangle 375">
              <a:extLst>
                <a:ext uri="{FF2B5EF4-FFF2-40B4-BE49-F238E27FC236}">
                  <a16:creationId xmlns:a16="http://schemas.microsoft.com/office/drawing/2014/main" id="{9AAA244B-5073-4751-9D5D-F41636E66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336" name="Group 376">
            <a:extLst>
              <a:ext uri="{FF2B5EF4-FFF2-40B4-BE49-F238E27FC236}">
                <a16:creationId xmlns:a16="http://schemas.microsoft.com/office/drawing/2014/main" id="{5A149A49-FC02-4DC6-AA55-596E008CC182}"/>
              </a:ext>
            </a:extLst>
          </p:cNvPr>
          <p:cNvGrpSpPr>
            <a:grpSpLocks/>
          </p:cNvGrpSpPr>
          <p:nvPr/>
        </p:nvGrpSpPr>
        <p:grpSpPr bwMode="auto">
          <a:xfrm>
            <a:off x="8858250" y="5043488"/>
            <a:ext cx="215900" cy="1587500"/>
            <a:chOff x="5580" y="3249"/>
            <a:chExt cx="136" cy="1000"/>
          </a:xfrm>
        </p:grpSpPr>
        <p:sp>
          <p:nvSpPr>
            <p:cNvPr id="41337" name="AutoShape 377">
              <a:extLst>
                <a:ext uri="{FF2B5EF4-FFF2-40B4-BE49-F238E27FC236}">
                  <a16:creationId xmlns:a16="http://schemas.microsoft.com/office/drawing/2014/main" id="{00D19016-6873-4F2B-96D3-FCBDD07C9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8" name="AutoShape 378">
              <a:extLst>
                <a:ext uri="{FF2B5EF4-FFF2-40B4-BE49-F238E27FC236}">
                  <a16:creationId xmlns:a16="http://schemas.microsoft.com/office/drawing/2014/main" id="{773DCEB2-6D61-46AB-AE53-2A513566E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39" name="AutoShape 379">
              <a:extLst>
                <a:ext uri="{FF2B5EF4-FFF2-40B4-BE49-F238E27FC236}">
                  <a16:creationId xmlns:a16="http://schemas.microsoft.com/office/drawing/2014/main" id="{D0309378-3440-456A-9B0D-DFCA59A940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0" name="AutoShape 380">
              <a:extLst>
                <a:ext uri="{FF2B5EF4-FFF2-40B4-BE49-F238E27FC236}">
                  <a16:creationId xmlns:a16="http://schemas.microsoft.com/office/drawing/2014/main" id="{B7A29089-75DB-4439-AFA8-EA1401424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1" name="Rectangle 381">
              <a:extLst>
                <a:ext uri="{FF2B5EF4-FFF2-40B4-BE49-F238E27FC236}">
                  <a16:creationId xmlns:a16="http://schemas.microsoft.com/office/drawing/2014/main" id="{2A3ACE9B-E984-4043-A215-5EC538A6A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2" name="AutoShape 382">
              <a:extLst>
                <a:ext uri="{FF2B5EF4-FFF2-40B4-BE49-F238E27FC236}">
                  <a16:creationId xmlns:a16="http://schemas.microsoft.com/office/drawing/2014/main" id="{CC3A8AD0-F599-4BF6-8955-5C5B0C73E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3" name="Rectangle 383">
              <a:extLst>
                <a:ext uri="{FF2B5EF4-FFF2-40B4-BE49-F238E27FC236}">
                  <a16:creationId xmlns:a16="http://schemas.microsoft.com/office/drawing/2014/main" id="{639B75BA-1BB0-4C2B-AE3A-9BA6B30A1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4" name="Rectangle 384">
              <a:extLst>
                <a:ext uri="{FF2B5EF4-FFF2-40B4-BE49-F238E27FC236}">
                  <a16:creationId xmlns:a16="http://schemas.microsoft.com/office/drawing/2014/main" id="{F9C1128C-C489-4CAF-BE72-933101773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45" name="Rectangle 385">
              <a:extLst>
                <a:ext uri="{FF2B5EF4-FFF2-40B4-BE49-F238E27FC236}">
                  <a16:creationId xmlns:a16="http://schemas.microsoft.com/office/drawing/2014/main" id="{292E18C3-7BC4-4F52-8D7C-CB327199A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346" name="Rectangle 386">
            <a:extLst>
              <a:ext uri="{FF2B5EF4-FFF2-40B4-BE49-F238E27FC236}">
                <a16:creationId xmlns:a16="http://schemas.microsoft.com/office/drawing/2014/main" id="{E00BD5C7-1475-4F3E-96BB-E7BB37F93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ゲノム</a:t>
            </a:r>
          </a:p>
        </p:txBody>
      </p:sp>
      <p:sp>
        <p:nvSpPr>
          <p:cNvPr id="41347" name="Text Box 387">
            <a:extLst>
              <a:ext uri="{FF2B5EF4-FFF2-40B4-BE49-F238E27FC236}">
                <a16:creationId xmlns:a16="http://schemas.microsoft.com/office/drawing/2014/main" id="{B352F948-0FC2-4263-8582-EEA31AD06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597650"/>
            <a:ext cx="219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ja-JP" sz="1400" b="1">
              <a:cs typeface="Arial" panose="020B0604020202020204" pitchFamily="34" charset="0"/>
            </a:endParaRPr>
          </a:p>
        </p:txBody>
      </p:sp>
      <p:sp>
        <p:nvSpPr>
          <p:cNvPr id="41348" name="Text Box 388">
            <a:extLst>
              <a:ext uri="{FF2B5EF4-FFF2-40B4-BE49-F238E27FC236}">
                <a16:creationId xmlns:a16="http://schemas.microsoft.com/office/drawing/2014/main" id="{F3812620-8F99-4D85-843D-50F64940D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6597650"/>
            <a:ext cx="31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</a:t>
            </a:r>
          </a:p>
        </p:txBody>
      </p:sp>
      <p:sp>
        <p:nvSpPr>
          <p:cNvPr id="41349" name="Text Box 389">
            <a:extLst>
              <a:ext uri="{FF2B5EF4-FFF2-40B4-BE49-F238E27FC236}">
                <a16:creationId xmlns:a16="http://schemas.microsoft.com/office/drawing/2014/main" id="{00CAB171-A32F-4270-84DB-6F812D3A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6597650"/>
            <a:ext cx="31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</a:t>
            </a:r>
          </a:p>
        </p:txBody>
      </p:sp>
      <p:sp>
        <p:nvSpPr>
          <p:cNvPr id="41350" name="Text Box 390">
            <a:extLst>
              <a:ext uri="{FF2B5EF4-FFF2-40B4-BE49-F238E27FC236}">
                <a16:creationId xmlns:a16="http://schemas.microsoft.com/office/drawing/2014/main" id="{D3A7D864-F35F-404B-B8F7-3F5AD7AC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659765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3</a:t>
            </a:r>
          </a:p>
        </p:txBody>
      </p:sp>
      <p:sp>
        <p:nvSpPr>
          <p:cNvPr id="41351" name="Text Box 391">
            <a:extLst>
              <a:ext uri="{FF2B5EF4-FFF2-40B4-BE49-F238E27FC236}">
                <a16:creationId xmlns:a16="http://schemas.microsoft.com/office/drawing/2014/main" id="{604A11E9-CC55-4A5A-8A06-BA9DEA9A1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59765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4</a:t>
            </a:r>
          </a:p>
        </p:txBody>
      </p:sp>
      <p:sp>
        <p:nvSpPr>
          <p:cNvPr id="41352" name="Text Box 392">
            <a:extLst>
              <a:ext uri="{FF2B5EF4-FFF2-40B4-BE49-F238E27FC236}">
                <a16:creationId xmlns:a16="http://schemas.microsoft.com/office/drawing/2014/main" id="{030F221B-A578-45B9-801A-53CA921C2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659765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5</a:t>
            </a:r>
          </a:p>
        </p:txBody>
      </p:sp>
      <p:sp>
        <p:nvSpPr>
          <p:cNvPr id="41353" name="Text Box 393">
            <a:extLst>
              <a:ext uri="{FF2B5EF4-FFF2-40B4-BE49-F238E27FC236}">
                <a16:creationId xmlns:a16="http://schemas.microsoft.com/office/drawing/2014/main" id="{12D24F56-2F29-4EE1-9F7B-21298EBC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659765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6</a:t>
            </a:r>
          </a:p>
        </p:txBody>
      </p:sp>
      <p:sp>
        <p:nvSpPr>
          <p:cNvPr id="41354" name="Text Box 394">
            <a:extLst>
              <a:ext uri="{FF2B5EF4-FFF2-40B4-BE49-F238E27FC236}">
                <a16:creationId xmlns:a16="http://schemas.microsoft.com/office/drawing/2014/main" id="{ACDDD865-1D80-4A5B-A3F1-517759B7F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659765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7</a:t>
            </a:r>
          </a:p>
        </p:txBody>
      </p:sp>
      <p:sp>
        <p:nvSpPr>
          <p:cNvPr id="41355" name="Text Box 395">
            <a:extLst>
              <a:ext uri="{FF2B5EF4-FFF2-40B4-BE49-F238E27FC236}">
                <a16:creationId xmlns:a16="http://schemas.microsoft.com/office/drawing/2014/main" id="{D0AB530B-26D6-49CD-84AE-055D47863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5" y="6597650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8</a:t>
            </a:r>
          </a:p>
        </p:txBody>
      </p:sp>
      <p:sp>
        <p:nvSpPr>
          <p:cNvPr id="41356" name="Text Box 396">
            <a:extLst>
              <a:ext uri="{FF2B5EF4-FFF2-40B4-BE49-F238E27FC236}">
                <a16:creationId xmlns:a16="http://schemas.microsoft.com/office/drawing/2014/main" id="{19E3A6A6-4AE2-46AA-9709-A2BD69DAE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513" y="6597650"/>
            <a:ext cx="33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9</a:t>
            </a:r>
          </a:p>
        </p:txBody>
      </p:sp>
      <p:sp>
        <p:nvSpPr>
          <p:cNvPr id="41357" name="Text Box 397">
            <a:extLst>
              <a:ext uri="{FF2B5EF4-FFF2-40B4-BE49-F238E27FC236}">
                <a16:creationId xmlns:a16="http://schemas.microsoft.com/office/drawing/2014/main" id="{51C1AF2C-7A87-4BAE-B886-4940C07F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10</a:t>
            </a:r>
          </a:p>
        </p:txBody>
      </p:sp>
      <p:sp>
        <p:nvSpPr>
          <p:cNvPr id="41358" name="Text Box 398">
            <a:extLst>
              <a:ext uri="{FF2B5EF4-FFF2-40B4-BE49-F238E27FC236}">
                <a16:creationId xmlns:a16="http://schemas.microsoft.com/office/drawing/2014/main" id="{D55A07B6-F5AD-44F9-AE01-9F4BF2B2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11</a:t>
            </a:r>
          </a:p>
        </p:txBody>
      </p:sp>
      <p:sp>
        <p:nvSpPr>
          <p:cNvPr id="41359" name="Text Box 399">
            <a:extLst>
              <a:ext uri="{FF2B5EF4-FFF2-40B4-BE49-F238E27FC236}">
                <a16:creationId xmlns:a16="http://schemas.microsoft.com/office/drawing/2014/main" id="{C34EA8FB-C4E8-470F-A355-4ADBB455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12</a:t>
            </a:r>
          </a:p>
        </p:txBody>
      </p:sp>
      <p:sp>
        <p:nvSpPr>
          <p:cNvPr id="41360" name="Text Box 400">
            <a:extLst>
              <a:ext uri="{FF2B5EF4-FFF2-40B4-BE49-F238E27FC236}">
                <a16:creationId xmlns:a16="http://schemas.microsoft.com/office/drawing/2014/main" id="{85C27CBB-7281-4A61-9AA3-D13EFE7E2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13</a:t>
            </a:r>
          </a:p>
        </p:txBody>
      </p:sp>
      <p:sp>
        <p:nvSpPr>
          <p:cNvPr id="41361" name="Text Box 401">
            <a:extLst>
              <a:ext uri="{FF2B5EF4-FFF2-40B4-BE49-F238E27FC236}">
                <a16:creationId xmlns:a16="http://schemas.microsoft.com/office/drawing/2014/main" id="{711D7714-B681-469E-9BA4-863E80EF4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14</a:t>
            </a:r>
          </a:p>
        </p:txBody>
      </p:sp>
      <p:sp>
        <p:nvSpPr>
          <p:cNvPr id="41362" name="Text Box 402">
            <a:extLst>
              <a:ext uri="{FF2B5EF4-FFF2-40B4-BE49-F238E27FC236}">
                <a16:creationId xmlns:a16="http://schemas.microsoft.com/office/drawing/2014/main" id="{3CD742E6-9DF5-41E0-B47E-E40801EEA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15</a:t>
            </a:r>
          </a:p>
        </p:txBody>
      </p:sp>
      <p:sp>
        <p:nvSpPr>
          <p:cNvPr id="41363" name="Text Box 403">
            <a:extLst>
              <a:ext uri="{FF2B5EF4-FFF2-40B4-BE49-F238E27FC236}">
                <a16:creationId xmlns:a16="http://schemas.microsoft.com/office/drawing/2014/main" id="{DD5279BA-D1A0-4799-BE68-A6650FADD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16</a:t>
            </a:r>
          </a:p>
        </p:txBody>
      </p:sp>
      <p:sp>
        <p:nvSpPr>
          <p:cNvPr id="41364" name="Text Box 404">
            <a:extLst>
              <a:ext uri="{FF2B5EF4-FFF2-40B4-BE49-F238E27FC236}">
                <a16:creationId xmlns:a16="http://schemas.microsoft.com/office/drawing/2014/main" id="{8B61A55B-E718-4C93-BE36-077BE257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59765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17</a:t>
            </a:r>
          </a:p>
        </p:txBody>
      </p:sp>
      <p:sp>
        <p:nvSpPr>
          <p:cNvPr id="41365" name="Text Box 405">
            <a:extLst>
              <a:ext uri="{FF2B5EF4-FFF2-40B4-BE49-F238E27FC236}">
                <a16:creationId xmlns:a16="http://schemas.microsoft.com/office/drawing/2014/main" id="{CF0992D3-E349-49FA-8D97-C6B30BB33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6597650"/>
            <a:ext cx="44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18</a:t>
            </a:r>
          </a:p>
        </p:txBody>
      </p:sp>
      <p:sp>
        <p:nvSpPr>
          <p:cNvPr id="41366" name="Text Box 406">
            <a:extLst>
              <a:ext uri="{FF2B5EF4-FFF2-40B4-BE49-F238E27FC236}">
                <a16:creationId xmlns:a16="http://schemas.microsoft.com/office/drawing/2014/main" id="{6F44B85E-EF09-4100-9C44-D82B2E61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659765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19</a:t>
            </a:r>
          </a:p>
        </p:txBody>
      </p:sp>
      <p:sp>
        <p:nvSpPr>
          <p:cNvPr id="41367" name="Text Box 407">
            <a:extLst>
              <a:ext uri="{FF2B5EF4-FFF2-40B4-BE49-F238E27FC236}">
                <a16:creationId xmlns:a16="http://schemas.microsoft.com/office/drawing/2014/main" id="{09EEB331-CE24-4AE7-A025-010A7C728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6597650"/>
            <a:ext cx="43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20</a:t>
            </a:r>
          </a:p>
        </p:txBody>
      </p:sp>
      <p:sp>
        <p:nvSpPr>
          <p:cNvPr id="41368" name="Text Box 408">
            <a:extLst>
              <a:ext uri="{FF2B5EF4-FFF2-40B4-BE49-F238E27FC236}">
                <a16:creationId xmlns:a16="http://schemas.microsoft.com/office/drawing/2014/main" id="{132C5288-A92A-48CC-BBD3-D43B1001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6597650"/>
            <a:ext cx="466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21</a:t>
            </a:r>
          </a:p>
        </p:txBody>
      </p:sp>
      <p:sp>
        <p:nvSpPr>
          <p:cNvPr id="41369" name="Text Box 409">
            <a:extLst>
              <a:ext uri="{FF2B5EF4-FFF2-40B4-BE49-F238E27FC236}">
                <a16:creationId xmlns:a16="http://schemas.microsoft.com/office/drawing/2014/main" id="{37F490F1-3868-403A-A6FD-88FA1C47F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13" y="6597650"/>
            <a:ext cx="571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22</a:t>
            </a:r>
          </a:p>
        </p:txBody>
      </p:sp>
      <p:sp>
        <p:nvSpPr>
          <p:cNvPr id="41370" name="Text Box 410">
            <a:extLst>
              <a:ext uri="{FF2B5EF4-FFF2-40B4-BE49-F238E27FC236}">
                <a16:creationId xmlns:a16="http://schemas.microsoft.com/office/drawing/2014/main" id="{9CC7C5C4-0002-4C71-B24A-0F82C9635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7088" y="6597650"/>
            <a:ext cx="265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X</a:t>
            </a:r>
          </a:p>
        </p:txBody>
      </p:sp>
      <p:sp>
        <p:nvSpPr>
          <p:cNvPr id="41371" name="Text Box 411">
            <a:extLst>
              <a:ext uri="{FF2B5EF4-FFF2-40B4-BE49-F238E27FC236}">
                <a16:creationId xmlns:a16="http://schemas.microsoft.com/office/drawing/2014/main" id="{0A11C609-BD8A-4971-8B50-2686C55C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8563" y="6597650"/>
            <a:ext cx="290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66"/>
                    </a:gs>
                    <a:gs pos="50000">
                      <a:srgbClr val="666699"/>
                    </a:gs>
                    <a:gs pos="100000">
                      <a:srgbClr val="0000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1E00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cs typeface="Arial" panose="020B0604020202020204" pitchFamily="34" charset="0"/>
              </a:rPr>
              <a:t>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>
            <a:extLst>
              <a:ext uri="{FF2B5EF4-FFF2-40B4-BE49-F238E27FC236}">
                <a16:creationId xmlns:a16="http://schemas.microsoft.com/office/drawing/2014/main" id="{09948583-88FD-4AE2-A92A-B6A80C4E6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268413"/>
            <a:ext cx="5038725" cy="5038725"/>
          </a:xfrm>
          <a:prstGeom prst="ellipse">
            <a:avLst/>
          </a:prstGeom>
          <a:gradFill rotWithShape="0">
            <a:gsLst>
              <a:gs pos="0">
                <a:srgbClr val="FF99CC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1987" name="Group 3">
            <a:extLst>
              <a:ext uri="{FF2B5EF4-FFF2-40B4-BE49-F238E27FC236}">
                <a16:creationId xmlns:a16="http://schemas.microsoft.com/office/drawing/2014/main" id="{1E8D9C6F-6A6E-4D1D-867F-0A67AE844AF3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2628900"/>
            <a:ext cx="52388" cy="1416050"/>
            <a:chOff x="45" y="119"/>
            <a:chExt cx="136" cy="4130"/>
          </a:xfrm>
        </p:grpSpPr>
        <p:sp>
          <p:nvSpPr>
            <p:cNvPr id="41988" name="AutoShape 4">
              <a:extLst>
                <a:ext uri="{FF2B5EF4-FFF2-40B4-BE49-F238E27FC236}">
                  <a16:creationId xmlns:a16="http://schemas.microsoft.com/office/drawing/2014/main" id="{66D2BB65-1375-4D1C-8C3F-42FD324B1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89" name="Rectangle 5">
              <a:extLst>
                <a:ext uri="{FF2B5EF4-FFF2-40B4-BE49-F238E27FC236}">
                  <a16:creationId xmlns:a16="http://schemas.microsoft.com/office/drawing/2014/main" id="{9653E7B3-A809-4078-9B58-F85318BF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0" name="Rectangle 6">
              <a:extLst>
                <a:ext uri="{FF2B5EF4-FFF2-40B4-BE49-F238E27FC236}">
                  <a16:creationId xmlns:a16="http://schemas.microsoft.com/office/drawing/2014/main" id="{737250DD-196F-4255-AC9C-506A4B53D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1" name="Rectangle 7">
              <a:extLst>
                <a:ext uri="{FF2B5EF4-FFF2-40B4-BE49-F238E27FC236}">
                  <a16:creationId xmlns:a16="http://schemas.microsoft.com/office/drawing/2014/main" id="{B23A3C41-1008-4424-90A6-1C668BCCF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2" name="Rectangle 8">
              <a:extLst>
                <a:ext uri="{FF2B5EF4-FFF2-40B4-BE49-F238E27FC236}">
                  <a16:creationId xmlns:a16="http://schemas.microsoft.com/office/drawing/2014/main" id="{D789D0A1-BE9A-4883-B052-3E0F5C7B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3" name="Rectangle 9">
              <a:extLst>
                <a:ext uri="{FF2B5EF4-FFF2-40B4-BE49-F238E27FC236}">
                  <a16:creationId xmlns:a16="http://schemas.microsoft.com/office/drawing/2014/main" id="{EF92870D-B3A8-4D75-B5FD-3EA6F5B0BC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4" name="Rectangle 10">
              <a:extLst>
                <a:ext uri="{FF2B5EF4-FFF2-40B4-BE49-F238E27FC236}">
                  <a16:creationId xmlns:a16="http://schemas.microsoft.com/office/drawing/2014/main" id="{18D60C4C-EDDD-4D8A-95A8-3BA27E76B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5" name="Rectangle 11">
              <a:extLst>
                <a:ext uri="{FF2B5EF4-FFF2-40B4-BE49-F238E27FC236}">
                  <a16:creationId xmlns:a16="http://schemas.microsoft.com/office/drawing/2014/main" id="{96764E43-4E0A-4448-BB79-8963D961A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6" name="Rectangle 12">
              <a:extLst>
                <a:ext uri="{FF2B5EF4-FFF2-40B4-BE49-F238E27FC236}">
                  <a16:creationId xmlns:a16="http://schemas.microsoft.com/office/drawing/2014/main" id="{DDC3BDBC-2DD8-45E4-99D8-0F0A8E260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7" name="Rectangle 13">
              <a:extLst>
                <a:ext uri="{FF2B5EF4-FFF2-40B4-BE49-F238E27FC236}">
                  <a16:creationId xmlns:a16="http://schemas.microsoft.com/office/drawing/2014/main" id="{F47AC477-0557-497F-B95E-3512211AD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8" name="Rectangle 14">
              <a:extLst>
                <a:ext uri="{FF2B5EF4-FFF2-40B4-BE49-F238E27FC236}">
                  <a16:creationId xmlns:a16="http://schemas.microsoft.com/office/drawing/2014/main" id="{FE23920D-8D1C-4BCB-AD2E-3DE05D32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9" name="Rectangle 15">
              <a:extLst>
                <a:ext uri="{FF2B5EF4-FFF2-40B4-BE49-F238E27FC236}">
                  <a16:creationId xmlns:a16="http://schemas.microsoft.com/office/drawing/2014/main" id="{59915761-5944-4BCB-AAC4-F64CAE3EB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0" name="AutoShape 16">
              <a:extLst>
                <a:ext uri="{FF2B5EF4-FFF2-40B4-BE49-F238E27FC236}">
                  <a16:creationId xmlns:a16="http://schemas.microsoft.com/office/drawing/2014/main" id="{3763489A-A72B-4E4D-82B0-F683C8DAE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1" name="Rectangle 17">
              <a:extLst>
                <a:ext uri="{FF2B5EF4-FFF2-40B4-BE49-F238E27FC236}">
                  <a16:creationId xmlns:a16="http://schemas.microsoft.com/office/drawing/2014/main" id="{E61EC405-775D-45D1-B60A-CC0DFCB1B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2" name="Rectangle 18">
              <a:extLst>
                <a:ext uri="{FF2B5EF4-FFF2-40B4-BE49-F238E27FC236}">
                  <a16:creationId xmlns:a16="http://schemas.microsoft.com/office/drawing/2014/main" id="{D8D5B26B-9300-4D7A-A346-E989A182D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3" name="Rectangle 19">
              <a:extLst>
                <a:ext uri="{FF2B5EF4-FFF2-40B4-BE49-F238E27FC236}">
                  <a16:creationId xmlns:a16="http://schemas.microsoft.com/office/drawing/2014/main" id="{035B45F5-1537-4AB6-B224-255CB6DDD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4" name="Rectangle 20">
              <a:extLst>
                <a:ext uri="{FF2B5EF4-FFF2-40B4-BE49-F238E27FC236}">
                  <a16:creationId xmlns:a16="http://schemas.microsoft.com/office/drawing/2014/main" id="{C6B18CAC-BE1B-4B9D-81FA-DD4FDA502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5" name="Rectangle 21">
              <a:extLst>
                <a:ext uri="{FF2B5EF4-FFF2-40B4-BE49-F238E27FC236}">
                  <a16:creationId xmlns:a16="http://schemas.microsoft.com/office/drawing/2014/main" id="{12911511-B380-4A71-AC99-9A4E657BC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6" name="Rectangle 22">
              <a:extLst>
                <a:ext uri="{FF2B5EF4-FFF2-40B4-BE49-F238E27FC236}">
                  <a16:creationId xmlns:a16="http://schemas.microsoft.com/office/drawing/2014/main" id="{B97B3509-E67C-4771-9695-2AE21EB33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7" name="Rectangle 23">
              <a:extLst>
                <a:ext uri="{FF2B5EF4-FFF2-40B4-BE49-F238E27FC236}">
                  <a16:creationId xmlns:a16="http://schemas.microsoft.com/office/drawing/2014/main" id="{92707A22-AA9E-428F-A1F5-C9B8E0B3C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8" name="Rectangle 24">
              <a:extLst>
                <a:ext uri="{FF2B5EF4-FFF2-40B4-BE49-F238E27FC236}">
                  <a16:creationId xmlns:a16="http://schemas.microsoft.com/office/drawing/2014/main" id="{654826B5-D683-4312-8942-4865D5157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9" name="Rectangle 25">
              <a:extLst>
                <a:ext uri="{FF2B5EF4-FFF2-40B4-BE49-F238E27FC236}">
                  <a16:creationId xmlns:a16="http://schemas.microsoft.com/office/drawing/2014/main" id="{07732077-423D-499C-B341-82567C890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0" name="AutoShape 26">
              <a:extLst>
                <a:ext uri="{FF2B5EF4-FFF2-40B4-BE49-F238E27FC236}">
                  <a16:creationId xmlns:a16="http://schemas.microsoft.com/office/drawing/2014/main" id="{7C8B11AA-F738-476D-8E58-37B07CE542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1" name="AutoShape 27">
              <a:extLst>
                <a:ext uri="{FF2B5EF4-FFF2-40B4-BE49-F238E27FC236}">
                  <a16:creationId xmlns:a16="http://schemas.microsoft.com/office/drawing/2014/main" id="{2C066B3C-7CC8-4EDE-868A-E907A11EE1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12" name="Group 28">
            <a:extLst>
              <a:ext uri="{FF2B5EF4-FFF2-40B4-BE49-F238E27FC236}">
                <a16:creationId xmlns:a16="http://schemas.microsoft.com/office/drawing/2014/main" id="{41274BA3-ADA6-4733-8D5F-AED1034F0EE5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2706688"/>
            <a:ext cx="52388" cy="1338262"/>
            <a:chOff x="285" y="345"/>
            <a:chExt cx="136" cy="3904"/>
          </a:xfrm>
        </p:grpSpPr>
        <p:sp>
          <p:nvSpPr>
            <p:cNvPr id="42013" name="AutoShape 29">
              <a:extLst>
                <a:ext uri="{FF2B5EF4-FFF2-40B4-BE49-F238E27FC236}">
                  <a16:creationId xmlns:a16="http://schemas.microsoft.com/office/drawing/2014/main" id="{AA7874AA-77F7-4824-8BDA-4AB9B7432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4" name="Rectangle 30">
              <a:extLst>
                <a:ext uri="{FF2B5EF4-FFF2-40B4-BE49-F238E27FC236}">
                  <a16:creationId xmlns:a16="http://schemas.microsoft.com/office/drawing/2014/main" id="{A82A7B12-7D61-4791-A9D2-D1766D220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5" name="Rectangle 31">
              <a:extLst>
                <a:ext uri="{FF2B5EF4-FFF2-40B4-BE49-F238E27FC236}">
                  <a16:creationId xmlns:a16="http://schemas.microsoft.com/office/drawing/2014/main" id="{635DCB7D-AFA9-4734-9881-0B05FB3A9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6" name="Rectangle 32">
              <a:extLst>
                <a:ext uri="{FF2B5EF4-FFF2-40B4-BE49-F238E27FC236}">
                  <a16:creationId xmlns:a16="http://schemas.microsoft.com/office/drawing/2014/main" id="{17BA2626-83AA-4D4B-AFE1-DA2B2A27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7" name="Rectangle 33">
              <a:extLst>
                <a:ext uri="{FF2B5EF4-FFF2-40B4-BE49-F238E27FC236}">
                  <a16:creationId xmlns:a16="http://schemas.microsoft.com/office/drawing/2014/main" id="{9E3C55A7-96B0-46BF-B90C-6730004B5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8" name="Rectangle 34">
              <a:extLst>
                <a:ext uri="{FF2B5EF4-FFF2-40B4-BE49-F238E27FC236}">
                  <a16:creationId xmlns:a16="http://schemas.microsoft.com/office/drawing/2014/main" id="{F581F0DB-7986-49FC-AA49-7D9A5E1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9" name="Rectangle 35">
              <a:extLst>
                <a:ext uri="{FF2B5EF4-FFF2-40B4-BE49-F238E27FC236}">
                  <a16:creationId xmlns:a16="http://schemas.microsoft.com/office/drawing/2014/main" id="{CCC347DE-461A-40E3-A6C4-443CDDA83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0" name="Rectangle 36">
              <a:extLst>
                <a:ext uri="{FF2B5EF4-FFF2-40B4-BE49-F238E27FC236}">
                  <a16:creationId xmlns:a16="http://schemas.microsoft.com/office/drawing/2014/main" id="{A2C12296-076A-42A7-AF3B-2C34C5F7B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1" name="AutoShape 37">
              <a:extLst>
                <a:ext uri="{FF2B5EF4-FFF2-40B4-BE49-F238E27FC236}">
                  <a16:creationId xmlns:a16="http://schemas.microsoft.com/office/drawing/2014/main" id="{12B76FE0-3170-49BB-851B-62D80F6D1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2" name="Rectangle 38">
              <a:extLst>
                <a:ext uri="{FF2B5EF4-FFF2-40B4-BE49-F238E27FC236}">
                  <a16:creationId xmlns:a16="http://schemas.microsoft.com/office/drawing/2014/main" id="{9312E65D-54DB-498E-B782-1AAC4265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3" name="Rectangle 39">
              <a:extLst>
                <a:ext uri="{FF2B5EF4-FFF2-40B4-BE49-F238E27FC236}">
                  <a16:creationId xmlns:a16="http://schemas.microsoft.com/office/drawing/2014/main" id="{84918D46-C612-4E05-8387-ADE3478A1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4" name="Rectangle 40">
              <a:extLst>
                <a:ext uri="{FF2B5EF4-FFF2-40B4-BE49-F238E27FC236}">
                  <a16:creationId xmlns:a16="http://schemas.microsoft.com/office/drawing/2014/main" id="{1CD97FE6-2BE1-4346-8C35-ED4AD925A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5" name="Rectangle 41">
              <a:extLst>
                <a:ext uri="{FF2B5EF4-FFF2-40B4-BE49-F238E27FC236}">
                  <a16:creationId xmlns:a16="http://schemas.microsoft.com/office/drawing/2014/main" id="{D1C2AEF3-8DE0-49AC-A146-C04A02B46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6" name="Rectangle 42">
              <a:extLst>
                <a:ext uri="{FF2B5EF4-FFF2-40B4-BE49-F238E27FC236}">
                  <a16:creationId xmlns:a16="http://schemas.microsoft.com/office/drawing/2014/main" id="{6CF0B61B-8B54-4CDF-BAF7-968EE603F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7" name="Rectangle 43">
              <a:extLst>
                <a:ext uri="{FF2B5EF4-FFF2-40B4-BE49-F238E27FC236}">
                  <a16:creationId xmlns:a16="http://schemas.microsoft.com/office/drawing/2014/main" id="{94F0228D-A09F-415D-962A-BC09760BA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8" name="Rectangle 44">
              <a:extLst>
                <a:ext uri="{FF2B5EF4-FFF2-40B4-BE49-F238E27FC236}">
                  <a16:creationId xmlns:a16="http://schemas.microsoft.com/office/drawing/2014/main" id="{F57483D9-B604-4F96-9EE3-31AD1427D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9" name="Rectangle 45">
              <a:extLst>
                <a:ext uri="{FF2B5EF4-FFF2-40B4-BE49-F238E27FC236}">
                  <a16:creationId xmlns:a16="http://schemas.microsoft.com/office/drawing/2014/main" id="{EBA7F239-7203-467D-BF2B-6A74378F5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0" name="Rectangle 46">
              <a:extLst>
                <a:ext uri="{FF2B5EF4-FFF2-40B4-BE49-F238E27FC236}">
                  <a16:creationId xmlns:a16="http://schemas.microsoft.com/office/drawing/2014/main" id="{2949E6BD-3133-4504-85F5-AE4D3871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1" name="Rectangle 47">
              <a:extLst>
                <a:ext uri="{FF2B5EF4-FFF2-40B4-BE49-F238E27FC236}">
                  <a16:creationId xmlns:a16="http://schemas.microsoft.com/office/drawing/2014/main" id="{454A3138-1A20-4400-AAC6-BA308FA2B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2" name="Rectangle 48">
              <a:extLst>
                <a:ext uri="{FF2B5EF4-FFF2-40B4-BE49-F238E27FC236}">
                  <a16:creationId xmlns:a16="http://schemas.microsoft.com/office/drawing/2014/main" id="{A19054EE-EB52-47DB-BDFB-D70EECAA5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3" name="Rectangle 49">
              <a:extLst>
                <a:ext uri="{FF2B5EF4-FFF2-40B4-BE49-F238E27FC236}">
                  <a16:creationId xmlns:a16="http://schemas.microsoft.com/office/drawing/2014/main" id="{48ACCD84-5D1A-4254-B953-DB31803F0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4" name="Rectangle 50">
              <a:extLst>
                <a:ext uri="{FF2B5EF4-FFF2-40B4-BE49-F238E27FC236}">
                  <a16:creationId xmlns:a16="http://schemas.microsoft.com/office/drawing/2014/main" id="{604EF4C4-D963-4534-B2F2-5BE8371DD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5" name="AutoShape 51">
              <a:extLst>
                <a:ext uri="{FF2B5EF4-FFF2-40B4-BE49-F238E27FC236}">
                  <a16:creationId xmlns:a16="http://schemas.microsoft.com/office/drawing/2014/main" id="{F5481271-7147-4CC9-B707-9580B67BFF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6" name="AutoShape 52">
              <a:extLst>
                <a:ext uri="{FF2B5EF4-FFF2-40B4-BE49-F238E27FC236}">
                  <a16:creationId xmlns:a16="http://schemas.microsoft.com/office/drawing/2014/main" id="{0FC65D19-A19A-4B9D-BDCB-647942C062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37" name="Group 53">
            <a:extLst>
              <a:ext uri="{FF2B5EF4-FFF2-40B4-BE49-F238E27FC236}">
                <a16:creationId xmlns:a16="http://schemas.microsoft.com/office/drawing/2014/main" id="{5EE1FF7E-C1D5-41A2-9D73-F7C2D8E50A25}"/>
              </a:ext>
            </a:extLst>
          </p:cNvPr>
          <p:cNvGrpSpPr>
            <a:grpSpLocks/>
          </p:cNvGrpSpPr>
          <p:nvPr/>
        </p:nvGrpSpPr>
        <p:grpSpPr bwMode="auto">
          <a:xfrm>
            <a:off x="1411288" y="2962275"/>
            <a:ext cx="52387" cy="1082675"/>
            <a:chOff x="526" y="1089"/>
            <a:chExt cx="136" cy="3160"/>
          </a:xfrm>
        </p:grpSpPr>
        <p:sp>
          <p:nvSpPr>
            <p:cNvPr id="42038" name="AutoShape 54">
              <a:extLst>
                <a:ext uri="{FF2B5EF4-FFF2-40B4-BE49-F238E27FC236}">
                  <a16:creationId xmlns:a16="http://schemas.microsoft.com/office/drawing/2014/main" id="{5E491A60-7ABE-4B76-8FF4-482EEC1F4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9" name="AutoShape 55">
              <a:extLst>
                <a:ext uri="{FF2B5EF4-FFF2-40B4-BE49-F238E27FC236}">
                  <a16:creationId xmlns:a16="http://schemas.microsoft.com/office/drawing/2014/main" id="{6CEF5401-C165-4F42-A8E9-82EE2EC18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0" name="AutoShape 56">
              <a:extLst>
                <a:ext uri="{FF2B5EF4-FFF2-40B4-BE49-F238E27FC236}">
                  <a16:creationId xmlns:a16="http://schemas.microsoft.com/office/drawing/2014/main" id="{240D0EAC-7A1F-4352-AD7A-71FA2B52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1" name="Rectangle 57">
              <a:extLst>
                <a:ext uri="{FF2B5EF4-FFF2-40B4-BE49-F238E27FC236}">
                  <a16:creationId xmlns:a16="http://schemas.microsoft.com/office/drawing/2014/main" id="{873728AC-29E2-4262-926E-13A26D389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2" name="Rectangle 58">
              <a:extLst>
                <a:ext uri="{FF2B5EF4-FFF2-40B4-BE49-F238E27FC236}">
                  <a16:creationId xmlns:a16="http://schemas.microsoft.com/office/drawing/2014/main" id="{78DBA2C8-7415-4B8C-84F9-9398CD3FE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3" name="Rectangle 59">
              <a:extLst>
                <a:ext uri="{FF2B5EF4-FFF2-40B4-BE49-F238E27FC236}">
                  <a16:creationId xmlns:a16="http://schemas.microsoft.com/office/drawing/2014/main" id="{ED96B696-D9AB-4B9D-9446-F05EFC5C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4" name="Rectangle 60">
              <a:extLst>
                <a:ext uri="{FF2B5EF4-FFF2-40B4-BE49-F238E27FC236}">
                  <a16:creationId xmlns:a16="http://schemas.microsoft.com/office/drawing/2014/main" id="{897BFA40-06D2-4493-9CBA-4698FFB4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5" name="Rectangle 61">
              <a:extLst>
                <a:ext uri="{FF2B5EF4-FFF2-40B4-BE49-F238E27FC236}">
                  <a16:creationId xmlns:a16="http://schemas.microsoft.com/office/drawing/2014/main" id="{BF063425-52D4-4931-90C1-9A7433ED9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6" name="Rectangle 62">
              <a:extLst>
                <a:ext uri="{FF2B5EF4-FFF2-40B4-BE49-F238E27FC236}">
                  <a16:creationId xmlns:a16="http://schemas.microsoft.com/office/drawing/2014/main" id="{14351C0F-5583-4D2C-A998-2180EE0F9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7" name="Rectangle 63">
              <a:extLst>
                <a:ext uri="{FF2B5EF4-FFF2-40B4-BE49-F238E27FC236}">
                  <a16:creationId xmlns:a16="http://schemas.microsoft.com/office/drawing/2014/main" id="{0662E5BE-5352-4784-8674-50282B0C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8" name="Rectangle 64">
              <a:extLst>
                <a:ext uri="{FF2B5EF4-FFF2-40B4-BE49-F238E27FC236}">
                  <a16:creationId xmlns:a16="http://schemas.microsoft.com/office/drawing/2014/main" id="{1048F0F7-2354-4451-B3EE-9A6E86CF2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9" name="Rectangle 65">
              <a:extLst>
                <a:ext uri="{FF2B5EF4-FFF2-40B4-BE49-F238E27FC236}">
                  <a16:creationId xmlns:a16="http://schemas.microsoft.com/office/drawing/2014/main" id="{A5D633D9-D079-4231-A207-8F5B68137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0" name="Rectangle 66">
              <a:extLst>
                <a:ext uri="{FF2B5EF4-FFF2-40B4-BE49-F238E27FC236}">
                  <a16:creationId xmlns:a16="http://schemas.microsoft.com/office/drawing/2014/main" id="{306A2BD5-013B-4D11-ADF7-F97A87FD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1" name="Rectangle 67">
              <a:extLst>
                <a:ext uri="{FF2B5EF4-FFF2-40B4-BE49-F238E27FC236}">
                  <a16:creationId xmlns:a16="http://schemas.microsoft.com/office/drawing/2014/main" id="{EBBDDDC4-759D-4FD0-8F2F-3AE8190BB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2" name="Rectangle 68">
              <a:extLst>
                <a:ext uri="{FF2B5EF4-FFF2-40B4-BE49-F238E27FC236}">
                  <a16:creationId xmlns:a16="http://schemas.microsoft.com/office/drawing/2014/main" id="{971DD912-F40B-4385-9A82-4699B2B38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3" name="Rectangle 69">
              <a:extLst>
                <a:ext uri="{FF2B5EF4-FFF2-40B4-BE49-F238E27FC236}">
                  <a16:creationId xmlns:a16="http://schemas.microsoft.com/office/drawing/2014/main" id="{D98692CF-2145-41B5-9D90-768DCCD6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4" name="Rectangle 70">
              <a:extLst>
                <a:ext uri="{FF2B5EF4-FFF2-40B4-BE49-F238E27FC236}">
                  <a16:creationId xmlns:a16="http://schemas.microsoft.com/office/drawing/2014/main" id="{3C921732-1BCD-4DAF-A74F-1DB1A072E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5" name="Rectangle 71">
              <a:extLst>
                <a:ext uri="{FF2B5EF4-FFF2-40B4-BE49-F238E27FC236}">
                  <a16:creationId xmlns:a16="http://schemas.microsoft.com/office/drawing/2014/main" id="{80B8ADFB-31CB-48A2-8A73-3C86729FE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6" name="Rectangle 72">
              <a:extLst>
                <a:ext uri="{FF2B5EF4-FFF2-40B4-BE49-F238E27FC236}">
                  <a16:creationId xmlns:a16="http://schemas.microsoft.com/office/drawing/2014/main" id="{6292D73E-4329-4A20-86FE-64C03A5D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7" name="Rectangle 73">
              <a:extLst>
                <a:ext uri="{FF2B5EF4-FFF2-40B4-BE49-F238E27FC236}">
                  <a16:creationId xmlns:a16="http://schemas.microsoft.com/office/drawing/2014/main" id="{210DB6AF-804F-483B-B759-4DBBE1CBA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8" name="Rectangle 74">
              <a:extLst>
                <a:ext uri="{FF2B5EF4-FFF2-40B4-BE49-F238E27FC236}">
                  <a16:creationId xmlns:a16="http://schemas.microsoft.com/office/drawing/2014/main" id="{5B8F5EC9-C0FE-4C4C-A0EE-410F28DBD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9" name="AutoShape 75">
              <a:extLst>
                <a:ext uri="{FF2B5EF4-FFF2-40B4-BE49-F238E27FC236}">
                  <a16:creationId xmlns:a16="http://schemas.microsoft.com/office/drawing/2014/main" id="{0A1F014F-E3F1-458F-8141-091B1CA275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0" name="AutoShape 76">
              <a:extLst>
                <a:ext uri="{FF2B5EF4-FFF2-40B4-BE49-F238E27FC236}">
                  <a16:creationId xmlns:a16="http://schemas.microsoft.com/office/drawing/2014/main" id="{19CCDC5F-6CAC-4988-AFC7-388C6F20C1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61" name="Group 77">
            <a:extLst>
              <a:ext uri="{FF2B5EF4-FFF2-40B4-BE49-F238E27FC236}">
                <a16:creationId xmlns:a16="http://schemas.microsoft.com/office/drawing/2014/main" id="{3CB01D0C-6D26-4A73-B954-6B4B1A90C724}"/>
              </a:ext>
            </a:extLst>
          </p:cNvPr>
          <p:cNvGrpSpPr>
            <a:grpSpLocks/>
          </p:cNvGrpSpPr>
          <p:nvPr/>
        </p:nvGrpSpPr>
        <p:grpSpPr bwMode="auto">
          <a:xfrm>
            <a:off x="1792288" y="3036888"/>
            <a:ext cx="52387" cy="1008062"/>
            <a:chOff x="766" y="1306"/>
            <a:chExt cx="136" cy="2943"/>
          </a:xfrm>
        </p:grpSpPr>
        <p:sp>
          <p:nvSpPr>
            <p:cNvPr id="42062" name="AutoShape 78">
              <a:extLst>
                <a:ext uri="{FF2B5EF4-FFF2-40B4-BE49-F238E27FC236}">
                  <a16:creationId xmlns:a16="http://schemas.microsoft.com/office/drawing/2014/main" id="{24C37388-5E61-4500-A1F6-24BF3A820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3" name="AutoShape 79">
              <a:extLst>
                <a:ext uri="{FF2B5EF4-FFF2-40B4-BE49-F238E27FC236}">
                  <a16:creationId xmlns:a16="http://schemas.microsoft.com/office/drawing/2014/main" id="{65CF92E0-3676-41D9-8AF5-DA683F24F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4" name="Rectangle 80">
              <a:extLst>
                <a:ext uri="{FF2B5EF4-FFF2-40B4-BE49-F238E27FC236}">
                  <a16:creationId xmlns:a16="http://schemas.microsoft.com/office/drawing/2014/main" id="{1605562B-B9F3-46A0-A59F-262CA9007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5" name="Rectangle 81">
              <a:extLst>
                <a:ext uri="{FF2B5EF4-FFF2-40B4-BE49-F238E27FC236}">
                  <a16:creationId xmlns:a16="http://schemas.microsoft.com/office/drawing/2014/main" id="{B12FE3D8-C369-4F6C-AD8E-0E7D8A519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6" name="Rectangle 82">
              <a:extLst>
                <a:ext uri="{FF2B5EF4-FFF2-40B4-BE49-F238E27FC236}">
                  <a16:creationId xmlns:a16="http://schemas.microsoft.com/office/drawing/2014/main" id="{6D8C40DF-94BA-4F04-82BE-57A4AF26F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7" name="Rectangle 83">
              <a:extLst>
                <a:ext uri="{FF2B5EF4-FFF2-40B4-BE49-F238E27FC236}">
                  <a16:creationId xmlns:a16="http://schemas.microsoft.com/office/drawing/2014/main" id="{7BC9E7BC-014F-425C-B4E7-2D1E13F3D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8" name="Rectangle 84">
              <a:extLst>
                <a:ext uri="{FF2B5EF4-FFF2-40B4-BE49-F238E27FC236}">
                  <a16:creationId xmlns:a16="http://schemas.microsoft.com/office/drawing/2014/main" id="{0726C482-FEC7-41A4-BFC1-A1052649C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9" name="Rectangle 85">
              <a:extLst>
                <a:ext uri="{FF2B5EF4-FFF2-40B4-BE49-F238E27FC236}">
                  <a16:creationId xmlns:a16="http://schemas.microsoft.com/office/drawing/2014/main" id="{E2AFE2E8-1524-4563-89A3-7125553A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0" name="Rectangle 86">
              <a:extLst>
                <a:ext uri="{FF2B5EF4-FFF2-40B4-BE49-F238E27FC236}">
                  <a16:creationId xmlns:a16="http://schemas.microsoft.com/office/drawing/2014/main" id="{D7FA3E72-E2BE-4D58-B69B-E67FB9616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1" name="Rectangle 87">
              <a:extLst>
                <a:ext uri="{FF2B5EF4-FFF2-40B4-BE49-F238E27FC236}">
                  <a16:creationId xmlns:a16="http://schemas.microsoft.com/office/drawing/2014/main" id="{D325C9BF-1FEE-4881-9A4E-2C424EFE5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2" name="Rectangle 88">
              <a:extLst>
                <a:ext uri="{FF2B5EF4-FFF2-40B4-BE49-F238E27FC236}">
                  <a16:creationId xmlns:a16="http://schemas.microsoft.com/office/drawing/2014/main" id="{9F08689D-1C13-4F35-B2B7-4EA07B7D2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3" name="Rectangle 89">
              <a:extLst>
                <a:ext uri="{FF2B5EF4-FFF2-40B4-BE49-F238E27FC236}">
                  <a16:creationId xmlns:a16="http://schemas.microsoft.com/office/drawing/2014/main" id="{F9F91CBC-FCEE-4556-9948-72CB819A5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4" name="Rectangle 90">
              <a:extLst>
                <a:ext uri="{FF2B5EF4-FFF2-40B4-BE49-F238E27FC236}">
                  <a16:creationId xmlns:a16="http://schemas.microsoft.com/office/drawing/2014/main" id="{3C465187-00DB-4324-B72A-1B7F9FDDF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5" name="Rectangle 91">
              <a:extLst>
                <a:ext uri="{FF2B5EF4-FFF2-40B4-BE49-F238E27FC236}">
                  <a16:creationId xmlns:a16="http://schemas.microsoft.com/office/drawing/2014/main" id="{C2426DE3-6809-4498-9F06-291936B83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6" name="Rectangle 92">
              <a:extLst>
                <a:ext uri="{FF2B5EF4-FFF2-40B4-BE49-F238E27FC236}">
                  <a16:creationId xmlns:a16="http://schemas.microsoft.com/office/drawing/2014/main" id="{64033881-7856-44F1-BE32-4BB9C4F61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7" name="Rectangle 93">
              <a:extLst>
                <a:ext uri="{FF2B5EF4-FFF2-40B4-BE49-F238E27FC236}">
                  <a16:creationId xmlns:a16="http://schemas.microsoft.com/office/drawing/2014/main" id="{052FAB85-8738-4A2B-97EE-51F1F0217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8" name="Rectangle 94">
              <a:extLst>
                <a:ext uri="{FF2B5EF4-FFF2-40B4-BE49-F238E27FC236}">
                  <a16:creationId xmlns:a16="http://schemas.microsoft.com/office/drawing/2014/main" id="{D839BBF6-D81A-4E1B-8751-61A906E4D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79" name="AutoShape 95">
              <a:extLst>
                <a:ext uri="{FF2B5EF4-FFF2-40B4-BE49-F238E27FC236}">
                  <a16:creationId xmlns:a16="http://schemas.microsoft.com/office/drawing/2014/main" id="{E31F874D-FCFD-48B9-A478-D8B2338F5E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0" name="AutoShape 96">
              <a:extLst>
                <a:ext uri="{FF2B5EF4-FFF2-40B4-BE49-F238E27FC236}">
                  <a16:creationId xmlns:a16="http://schemas.microsoft.com/office/drawing/2014/main" id="{ADD53C52-9BC3-4AF3-AD1C-06080D945A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81" name="Group 97">
            <a:extLst>
              <a:ext uri="{FF2B5EF4-FFF2-40B4-BE49-F238E27FC236}">
                <a16:creationId xmlns:a16="http://schemas.microsoft.com/office/drawing/2014/main" id="{47D6C2A5-4813-42F4-B1D5-7FE44DC7C531}"/>
              </a:ext>
            </a:extLst>
          </p:cNvPr>
          <p:cNvGrpSpPr>
            <a:grpSpLocks/>
          </p:cNvGrpSpPr>
          <p:nvPr/>
        </p:nvGrpSpPr>
        <p:grpSpPr bwMode="auto">
          <a:xfrm>
            <a:off x="2174875" y="3079750"/>
            <a:ext cx="52388" cy="965200"/>
            <a:chOff x="1007" y="1433"/>
            <a:chExt cx="136" cy="2816"/>
          </a:xfrm>
        </p:grpSpPr>
        <p:sp>
          <p:nvSpPr>
            <p:cNvPr id="42082" name="AutoShape 98">
              <a:extLst>
                <a:ext uri="{FF2B5EF4-FFF2-40B4-BE49-F238E27FC236}">
                  <a16:creationId xmlns:a16="http://schemas.microsoft.com/office/drawing/2014/main" id="{B498B2EC-65B3-476F-9C8E-FBFE80BC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3" name="Rectangle 99">
              <a:extLst>
                <a:ext uri="{FF2B5EF4-FFF2-40B4-BE49-F238E27FC236}">
                  <a16:creationId xmlns:a16="http://schemas.microsoft.com/office/drawing/2014/main" id="{57B8EEE0-EAC7-48F6-BC78-1960440E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4" name="Rectangle 100">
              <a:extLst>
                <a:ext uri="{FF2B5EF4-FFF2-40B4-BE49-F238E27FC236}">
                  <a16:creationId xmlns:a16="http://schemas.microsoft.com/office/drawing/2014/main" id="{6EBE75A6-124B-4CAE-A876-C68716431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5" name="Rectangle 101">
              <a:extLst>
                <a:ext uri="{FF2B5EF4-FFF2-40B4-BE49-F238E27FC236}">
                  <a16:creationId xmlns:a16="http://schemas.microsoft.com/office/drawing/2014/main" id="{1E2CBC76-1DC6-4274-9263-193D0C7E7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6" name="Rectangle 102">
              <a:extLst>
                <a:ext uri="{FF2B5EF4-FFF2-40B4-BE49-F238E27FC236}">
                  <a16:creationId xmlns:a16="http://schemas.microsoft.com/office/drawing/2014/main" id="{5FDD58D1-2885-4005-AE69-F3D8A5E18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7" name="AutoShape 103">
              <a:extLst>
                <a:ext uri="{FF2B5EF4-FFF2-40B4-BE49-F238E27FC236}">
                  <a16:creationId xmlns:a16="http://schemas.microsoft.com/office/drawing/2014/main" id="{023B8DE9-43BD-4508-8068-84A11236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8" name="Rectangle 104">
              <a:extLst>
                <a:ext uri="{FF2B5EF4-FFF2-40B4-BE49-F238E27FC236}">
                  <a16:creationId xmlns:a16="http://schemas.microsoft.com/office/drawing/2014/main" id="{BF09D7F6-E7EC-41E7-A551-D763D2CDF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89" name="Rectangle 105">
              <a:extLst>
                <a:ext uri="{FF2B5EF4-FFF2-40B4-BE49-F238E27FC236}">
                  <a16:creationId xmlns:a16="http://schemas.microsoft.com/office/drawing/2014/main" id="{4A910B9E-0875-4732-8FF5-7A4400D7A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0" name="Rectangle 106">
              <a:extLst>
                <a:ext uri="{FF2B5EF4-FFF2-40B4-BE49-F238E27FC236}">
                  <a16:creationId xmlns:a16="http://schemas.microsoft.com/office/drawing/2014/main" id="{8C8399F5-B17F-465D-AD8B-FEE44D049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1" name="Rectangle 107">
              <a:extLst>
                <a:ext uri="{FF2B5EF4-FFF2-40B4-BE49-F238E27FC236}">
                  <a16:creationId xmlns:a16="http://schemas.microsoft.com/office/drawing/2014/main" id="{588BAEBE-4372-422C-B335-B0EBF3CCE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2" name="Rectangle 108">
              <a:extLst>
                <a:ext uri="{FF2B5EF4-FFF2-40B4-BE49-F238E27FC236}">
                  <a16:creationId xmlns:a16="http://schemas.microsoft.com/office/drawing/2014/main" id="{AD61BF0F-A614-4EB1-8982-F37AFA639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3" name="Rectangle 109">
              <a:extLst>
                <a:ext uri="{FF2B5EF4-FFF2-40B4-BE49-F238E27FC236}">
                  <a16:creationId xmlns:a16="http://schemas.microsoft.com/office/drawing/2014/main" id="{1C6577E3-647E-46A7-AC31-5A4EB113B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4" name="Rectangle 110">
              <a:extLst>
                <a:ext uri="{FF2B5EF4-FFF2-40B4-BE49-F238E27FC236}">
                  <a16:creationId xmlns:a16="http://schemas.microsoft.com/office/drawing/2014/main" id="{970A52A7-8395-412E-86D4-04E441E88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5" name="Rectangle 111">
              <a:extLst>
                <a:ext uri="{FF2B5EF4-FFF2-40B4-BE49-F238E27FC236}">
                  <a16:creationId xmlns:a16="http://schemas.microsoft.com/office/drawing/2014/main" id="{5D4C8826-E42D-4943-A51F-B85BEBA2B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6" name="Rectangle 112">
              <a:extLst>
                <a:ext uri="{FF2B5EF4-FFF2-40B4-BE49-F238E27FC236}">
                  <a16:creationId xmlns:a16="http://schemas.microsoft.com/office/drawing/2014/main" id="{BDE44113-0A67-4170-8EEE-668E12732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7" name="Rectangle 113">
              <a:extLst>
                <a:ext uri="{FF2B5EF4-FFF2-40B4-BE49-F238E27FC236}">
                  <a16:creationId xmlns:a16="http://schemas.microsoft.com/office/drawing/2014/main" id="{F7D0743D-819B-4F83-83BB-219A23D8D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8" name="Rectangle 114">
              <a:extLst>
                <a:ext uri="{FF2B5EF4-FFF2-40B4-BE49-F238E27FC236}">
                  <a16:creationId xmlns:a16="http://schemas.microsoft.com/office/drawing/2014/main" id="{DB0C5A53-A41C-4327-93C1-3D48B7941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99" name="AutoShape 115">
              <a:extLst>
                <a:ext uri="{FF2B5EF4-FFF2-40B4-BE49-F238E27FC236}">
                  <a16:creationId xmlns:a16="http://schemas.microsoft.com/office/drawing/2014/main" id="{A6DBB55C-C3D1-4AC5-9DBA-7582D32F2B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0" name="AutoShape 116">
              <a:extLst>
                <a:ext uri="{FF2B5EF4-FFF2-40B4-BE49-F238E27FC236}">
                  <a16:creationId xmlns:a16="http://schemas.microsoft.com/office/drawing/2014/main" id="{CC42FAD6-E4E5-4F1F-8419-511C96E4FE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01" name="Group 117">
            <a:extLst>
              <a:ext uri="{FF2B5EF4-FFF2-40B4-BE49-F238E27FC236}">
                <a16:creationId xmlns:a16="http://schemas.microsoft.com/office/drawing/2014/main" id="{CB0445BA-D05D-4ADE-A3B1-7AA6E22E716F}"/>
              </a:ext>
            </a:extLst>
          </p:cNvPr>
          <p:cNvGrpSpPr>
            <a:grpSpLocks/>
          </p:cNvGrpSpPr>
          <p:nvPr/>
        </p:nvGrpSpPr>
        <p:grpSpPr bwMode="auto">
          <a:xfrm>
            <a:off x="2557463" y="3100388"/>
            <a:ext cx="52387" cy="944562"/>
            <a:chOff x="1248" y="1497"/>
            <a:chExt cx="136" cy="2752"/>
          </a:xfrm>
        </p:grpSpPr>
        <p:sp>
          <p:nvSpPr>
            <p:cNvPr id="42102" name="AutoShape 118">
              <a:extLst>
                <a:ext uri="{FF2B5EF4-FFF2-40B4-BE49-F238E27FC236}">
                  <a16:creationId xmlns:a16="http://schemas.microsoft.com/office/drawing/2014/main" id="{8CEE8C8D-BADD-4EBB-9D1E-29EF932F3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3" name="AutoShape 119">
              <a:extLst>
                <a:ext uri="{FF2B5EF4-FFF2-40B4-BE49-F238E27FC236}">
                  <a16:creationId xmlns:a16="http://schemas.microsoft.com/office/drawing/2014/main" id="{C3439318-26BD-412A-A016-0B54B55E9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4" name="Rectangle 120">
              <a:extLst>
                <a:ext uri="{FF2B5EF4-FFF2-40B4-BE49-F238E27FC236}">
                  <a16:creationId xmlns:a16="http://schemas.microsoft.com/office/drawing/2014/main" id="{A4F90E62-6A18-4F6E-A1C5-274E0D086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5" name="Rectangle 121">
              <a:extLst>
                <a:ext uri="{FF2B5EF4-FFF2-40B4-BE49-F238E27FC236}">
                  <a16:creationId xmlns:a16="http://schemas.microsoft.com/office/drawing/2014/main" id="{E95585A0-9E49-47F7-9BE5-818111E4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6" name="Rectangle 122">
              <a:extLst>
                <a:ext uri="{FF2B5EF4-FFF2-40B4-BE49-F238E27FC236}">
                  <a16:creationId xmlns:a16="http://schemas.microsoft.com/office/drawing/2014/main" id="{54012CED-3D62-477C-AE9D-07D1B441E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7" name="Rectangle 123">
              <a:extLst>
                <a:ext uri="{FF2B5EF4-FFF2-40B4-BE49-F238E27FC236}">
                  <a16:creationId xmlns:a16="http://schemas.microsoft.com/office/drawing/2014/main" id="{300DC998-F56E-402A-BF3B-FD69C3DDD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8" name="Rectangle 124">
              <a:extLst>
                <a:ext uri="{FF2B5EF4-FFF2-40B4-BE49-F238E27FC236}">
                  <a16:creationId xmlns:a16="http://schemas.microsoft.com/office/drawing/2014/main" id="{12775E2F-A072-4AD8-A527-E71B96012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09" name="Rectangle 125">
              <a:extLst>
                <a:ext uri="{FF2B5EF4-FFF2-40B4-BE49-F238E27FC236}">
                  <a16:creationId xmlns:a16="http://schemas.microsoft.com/office/drawing/2014/main" id="{34075BC0-FCD3-4E7F-A4E7-1FBA8EF00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0" name="Rectangle 126">
              <a:extLst>
                <a:ext uri="{FF2B5EF4-FFF2-40B4-BE49-F238E27FC236}">
                  <a16:creationId xmlns:a16="http://schemas.microsoft.com/office/drawing/2014/main" id="{47B4BDF3-EC68-4F74-A09D-A9179539F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1" name="Rectangle 127">
              <a:extLst>
                <a:ext uri="{FF2B5EF4-FFF2-40B4-BE49-F238E27FC236}">
                  <a16:creationId xmlns:a16="http://schemas.microsoft.com/office/drawing/2014/main" id="{0E3AF1AD-7A89-4E5A-A7EB-0F280105E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2" name="Rectangle 128">
              <a:extLst>
                <a:ext uri="{FF2B5EF4-FFF2-40B4-BE49-F238E27FC236}">
                  <a16:creationId xmlns:a16="http://schemas.microsoft.com/office/drawing/2014/main" id="{6B2C7CEF-65D9-4336-A323-F26D9560E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3" name="Rectangle 129">
              <a:extLst>
                <a:ext uri="{FF2B5EF4-FFF2-40B4-BE49-F238E27FC236}">
                  <a16:creationId xmlns:a16="http://schemas.microsoft.com/office/drawing/2014/main" id="{8E90C2CE-A7A6-4417-B323-4655A6BEF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4" name="Rectangle 130">
              <a:extLst>
                <a:ext uri="{FF2B5EF4-FFF2-40B4-BE49-F238E27FC236}">
                  <a16:creationId xmlns:a16="http://schemas.microsoft.com/office/drawing/2014/main" id="{7E1A20DD-05B5-410D-BE31-7702DDB1C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5" name="Rectangle 131">
              <a:extLst>
                <a:ext uri="{FF2B5EF4-FFF2-40B4-BE49-F238E27FC236}">
                  <a16:creationId xmlns:a16="http://schemas.microsoft.com/office/drawing/2014/main" id="{3EBA70F0-E576-4675-91EB-C00400810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6" name="Rectangle 132">
              <a:extLst>
                <a:ext uri="{FF2B5EF4-FFF2-40B4-BE49-F238E27FC236}">
                  <a16:creationId xmlns:a16="http://schemas.microsoft.com/office/drawing/2014/main" id="{421E22D5-43F7-473D-878A-C255E29A0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7" name="Rectangle 133">
              <a:extLst>
                <a:ext uri="{FF2B5EF4-FFF2-40B4-BE49-F238E27FC236}">
                  <a16:creationId xmlns:a16="http://schemas.microsoft.com/office/drawing/2014/main" id="{524E0858-799C-40C3-80E3-1D150B0CE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8" name="Rectangle 134">
              <a:extLst>
                <a:ext uri="{FF2B5EF4-FFF2-40B4-BE49-F238E27FC236}">
                  <a16:creationId xmlns:a16="http://schemas.microsoft.com/office/drawing/2014/main" id="{27EEE57C-AFB9-494C-8380-574544970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19" name="Rectangle 135">
              <a:extLst>
                <a:ext uri="{FF2B5EF4-FFF2-40B4-BE49-F238E27FC236}">
                  <a16:creationId xmlns:a16="http://schemas.microsoft.com/office/drawing/2014/main" id="{F9E0B610-B407-4EB9-95B3-AEDB67A59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0" name="AutoShape 136">
              <a:extLst>
                <a:ext uri="{FF2B5EF4-FFF2-40B4-BE49-F238E27FC236}">
                  <a16:creationId xmlns:a16="http://schemas.microsoft.com/office/drawing/2014/main" id="{994358D6-6098-4379-9AD6-49E9D168B5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1" name="AutoShape 137">
              <a:extLst>
                <a:ext uri="{FF2B5EF4-FFF2-40B4-BE49-F238E27FC236}">
                  <a16:creationId xmlns:a16="http://schemas.microsoft.com/office/drawing/2014/main" id="{38EC2336-59E9-448B-9324-D92A300026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22" name="Group 138">
            <a:extLst>
              <a:ext uri="{FF2B5EF4-FFF2-40B4-BE49-F238E27FC236}">
                <a16:creationId xmlns:a16="http://schemas.microsoft.com/office/drawing/2014/main" id="{A4D20583-E39A-4E57-97A9-A7E957D9EFFA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3200400"/>
            <a:ext cx="52387" cy="844550"/>
            <a:chOff x="1488" y="1787"/>
            <a:chExt cx="136" cy="2462"/>
          </a:xfrm>
        </p:grpSpPr>
        <p:sp>
          <p:nvSpPr>
            <p:cNvPr id="42123" name="AutoShape 139">
              <a:extLst>
                <a:ext uri="{FF2B5EF4-FFF2-40B4-BE49-F238E27FC236}">
                  <a16:creationId xmlns:a16="http://schemas.microsoft.com/office/drawing/2014/main" id="{A9800474-73A8-4647-88A8-E04C4BAF3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4" name="AutoShape 140">
              <a:extLst>
                <a:ext uri="{FF2B5EF4-FFF2-40B4-BE49-F238E27FC236}">
                  <a16:creationId xmlns:a16="http://schemas.microsoft.com/office/drawing/2014/main" id="{CDCB4263-EA10-4F6B-9DE1-CE7B1DB42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5" name="Rectangle 141">
              <a:extLst>
                <a:ext uri="{FF2B5EF4-FFF2-40B4-BE49-F238E27FC236}">
                  <a16:creationId xmlns:a16="http://schemas.microsoft.com/office/drawing/2014/main" id="{6B5F3F68-1119-440A-BFB5-18B5BFE5F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6" name="Rectangle 142">
              <a:extLst>
                <a:ext uri="{FF2B5EF4-FFF2-40B4-BE49-F238E27FC236}">
                  <a16:creationId xmlns:a16="http://schemas.microsoft.com/office/drawing/2014/main" id="{E9D7F6DE-98E9-4A4F-AE5E-CB152279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7" name="Rectangle 143">
              <a:extLst>
                <a:ext uri="{FF2B5EF4-FFF2-40B4-BE49-F238E27FC236}">
                  <a16:creationId xmlns:a16="http://schemas.microsoft.com/office/drawing/2014/main" id="{76A41B22-1CF3-4DAE-B6C9-563096F74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8" name="Rectangle 144">
              <a:extLst>
                <a:ext uri="{FF2B5EF4-FFF2-40B4-BE49-F238E27FC236}">
                  <a16:creationId xmlns:a16="http://schemas.microsoft.com/office/drawing/2014/main" id="{747D9C3B-5021-4BF9-A0FF-C3EDD6EAC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29" name="Rectangle 145">
              <a:extLst>
                <a:ext uri="{FF2B5EF4-FFF2-40B4-BE49-F238E27FC236}">
                  <a16:creationId xmlns:a16="http://schemas.microsoft.com/office/drawing/2014/main" id="{7EE0347A-D076-46B5-8126-3ED05E967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0" name="Rectangle 146">
              <a:extLst>
                <a:ext uri="{FF2B5EF4-FFF2-40B4-BE49-F238E27FC236}">
                  <a16:creationId xmlns:a16="http://schemas.microsoft.com/office/drawing/2014/main" id="{01C369C5-7B90-4D37-B0E6-083375E0A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1" name="Rectangle 147">
              <a:extLst>
                <a:ext uri="{FF2B5EF4-FFF2-40B4-BE49-F238E27FC236}">
                  <a16:creationId xmlns:a16="http://schemas.microsoft.com/office/drawing/2014/main" id="{A1AAB51D-3E6E-43BE-9DC9-4F9C2F2F2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2" name="Rectangle 148">
              <a:extLst>
                <a:ext uri="{FF2B5EF4-FFF2-40B4-BE49-F238E27FC236}">
                  <a16:creationId xmlns:a16="http://schemas.microsoft.com/office/drawing/2014/main" id="{6723A176-1004-44D4-9DF3-4EACA84E2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3" name="Rectangle 149">
              <a:extLst>
                <a:ext uri="{FF2B5EF4-FFF2-40B4-BE49-F238E27FC236}">
                  <a16:creationId xmlns:a16="http://schemas.microsoft.com/office/drawing/2014/main" id="{F80277D1-E85A-4753-A4DE-6481784D8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4" name="Rectangle 150">
              <a:extLst>
                <a:ext uri="{FF2B5EF4-FFF2-40B4-BE49-F238E27FC236}">
                  <a16:creationId xmlns:a16="http://schemas.microsoft.com/office/drawing/2014/main" id="{251800D1-D738-48AD-B0E0-2888C4A24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5" name="Rectangle 151">
              <a:extLst>
                <a:ext uri="{FF2B5EF4-FFF2-40B4-BE49-F238E27FC236}">
                  <a16:creationId xmlns:a16="http://schemas.microsoft.com/office/drawing/2014/main" id="{A76C1D42-5333-4198-961C-BDDBE38CE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6" name="Rectangle 152">
              <a:extLst>
                <a:ext uri="{FF2B5EF4-FFF2-40B4-BE49-F238E27FC236}">
                  <a16:creationId xmlns:a16="http://schemas.microsoft.com/office/drawing/2014/main" id="{299F2546-B897-4A99-8709-A5D38B8C8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7" name="Rectangle 153">
              <a:extLst>
                <a:ext uri="{FF2B5EF4-FFF2-40B4-BE49-F238E27FC236}">
                  <a16:creationId xmlns:a16="http://schemas.microsoft.com/office/drawing/2014/main" id="{68782C79-6DD5-452B-85F6-75D8143C9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8" name="AutoShape 154">
              <a:extLst>
                <a:ext uri="{FF2B5EF4-FFF2-40B4-BE49-F238E27FC236}">
                  <a16:creationId xmlns:a16="http://schemas.microsoft.com/office/drawing/2014/main" id="{D0096FE8-292B-48BA-9B44-4C8687BD6F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39" name="AutoShape 155">
              <a:extLst>
                <a:ext uri="{FF2B5EF4-FFF2-40B4-BE49-F238E27FC236}">
                  <a16:creationId xmlns:a16="http://schemas.microsoft.com/office/drawing/2014/main" id="{E78DAB7F-1476-46D3-8E68-49DB0583AC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40" name="Group 156">
            <a:extLst>
              <a:ext uri="{FF2B5EF4-FFF2-40B4-BE49-F238E27FC236}">
                <a16:creationId xmlns:a16="http://schemas.microsoft.com/office/drawing/2014/main" id="{5D5EF6FD-5C33-4A1C-9562-E65247C003FC}"/>
              </a:ext>
            </a:extLst>
          </p:cNvPr>
          <p:cNvGrpSpPr>
            <a:grpSpLocks/>
          </p:cNvGrpSpPr>
          <p:nvPr/>
        </p:nvGrpSpPr>
        <p:grpSpPr bwMode="auto">
          <a:xfrm>
            <a:off x="3321050" y="3276600"/>
            <a:ext cx="52388" cy="768350"/>
            <a:chOff x="1729" y="2009"/>
            <a:chExt cx="136" cy="2240"/>
          </a:xfrm>
        </p:grpSpPr>
        <p:sp>
          <p:nvSpPr>
            <p:cNvPr id="42141" name="AutoShape 157">
              <a:extLst>
                <a:ext uri="{FF2B5EF4-FFF2-40B4-BE49-F238E27FC236}">
                  <a16:creationId xmlns:a16="http://schemas.microsoft.com/office/drawing/2014/main" id="{FA92A0E4-D909-4F37-A88F-4ED3E0797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2" name="AutoShape 158">
              <a:extLst>
                <a:ext uri="{FF2B5EF4-FFF2-40B4-BE49-F238E27FC236}">
                  <a16:creationId xmlns:a16="http://schemas.microsoft.com/office/drawing/2014/main" id="{8587E886-0802-4504-AEC9-7A12B413A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3" name="Rectangle 159">
              <a:extLst>
                <a:ext uri="{FF2B5EF4-FFF2-40B4-BE49-F238E27FC236}">
                  <a16:creationId xmlns:a16="http://schemas.microsoft.com/office/drawing/2014/main" id="{B2A05748-C870-474D-86BD-28D6C8D47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4" name="Rectangle 160">
              <a:extLst>
                <a:ext uri="{FF2B5EF4-FFF2-40B4-BE49-F238E27FC236}">
                  <a16:creationId xmlns:a16="http://schemas.microsoft.com/office/drawing/2014/main" id="{20FCADD3-7E8B-459F-8562-1913156DB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5" name="Rectangle 161">
              <a:extLst>
                <a:ext uri="{FF2B5EF4-FFF2-40B4-BE49-F238E27FC236}">
                  <a16:creationId xmlns:a16="http://schemas.microsoft.com/office/drawing/2014/main" id="{5C254023-B8A5-4C9B-8EC7-B09F652C0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6" name="Rectangle 162">
              <a:extLst>
                <a:ext uri="{FF2B5EF4-FFF2-40B4-BE49-F238E27FC236}">
                  <a16:creationId xmlns:a16="http://schemas.microsoft.com/office/drawing/2014/main" id="{86B2C6F5-2ECA-46EF-A87C-9D4199318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7" name="Rectangle 163">
              <a:extLst>
                <a:ext uri="{FF2B5EF4-FFF2-40B4-BE49-F238E27FC236}">
                  <a16:creationId xmlns:a16="http://schemas.microsoft.com/office/drawing/2014/main" id="{498D10E0-3BB9-4DE6-8263-9F5E72580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8" name="Rectangle 164">
              <a:extLst>
                <a:ext uri="{FF2B5EF4-FFF2-40B4-BE49-F238E27FC236}">
                  <a16:creationId xmlns:a16="http://schemas.microsoft.com/office/drawing/2014/main" id="{F9CCB8C1-0EA7-430E-A5B2-C9F5B811B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49" name="Rectangle 165">
              <a:extLst>
                <a:ext uri="{FF2B5EF4-FFF2-40B4-BE49-F238E27FC236}">
                  <a16:creationId xmlns:a16="http://schemas.microsoft.com/office/drawing/2014/main" id="{57597D1B-FAD4-49C9-816E-8FC07A8F9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0" name="Rectangle 166">
              <a:extLst>
                <a:ext uri="{FF2B5EF4-FFF2-40B4-BE49-F238E27FC236}">
                  <a16:creationId xmlns:a16="http://schemas.microsoft.com/office/drawing/2014/main" id="{D141938C-70AA-48C5-BB30-8320D57E4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1" name="Rectangle 167">
              <a:extLst>
                <a:ext uri="{FF2B5EF4-FFF2-40B4-BE49-F238E27FC236}">
                  <a16:creationId xmlns:a16="http://schemas.microsoft.com/office/drawing/2014/main" id="{C0697CCF-97E1-494B-839F-2B9B57BC6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2" name="Rectangle 168">
              <a:extLst>
                <a:ext uri="{FF2B5EF4-FFF2-40B4-BE49-F238E27FC236}">
                  <a16:creationId xmlns:a16="http://schemas.microsoft.com/office/drawing/2014/main" id="{D7281EF1-3363-46D4-921E-C87935FCC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3" name="Rectangle 169">
              <a:extLst>
                <a:ext uri="{FF2B5EF4-FFF2-40B4-BE49-F238E27FC236}">
                  <a16:creationId xmlns:a16="http://schemas.microsoft.com/office/drawing/2014/main" id="{BF1C6515-F1AC-4CA6-A8FD-DE7771A25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4" name="Rectangle 170">
              <a:extLst>
                <a:ext uri="{FF2B5EF4-FFF2-40B4-BE49-F238E27FC236}">
                  <a16:creationId xmlns:a16="http://schemas.microsoft.com/office/drawing/2014/main" id="{ADCF3641-7BDF-462D-B1E3-9E5778226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5" name="Rectangle 171">
              <a:extLst>
                <a:ext uri="{FF2B5EF4-FFF2-40B4-BE49-F238E27FC236}">
                  <a16:creationId xmlns:a16="http://schemas.microsoft.com/office/drawing/2014/main" id="{9F99690F-F2FD-4468-A1A8-34573B40B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6" name="AutoShape 172">
              <a:extLst>
                <a:ext uri="{FF2B5EF4-FFF2-40B4-BE49-F238E27FC236}">
                  <a16:creationId xmlns:a16="http://schemas.microsoft.com/office/drawing/2014/main" id="{8C24482D-04C4-4D03-8035-48D410A186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57" name="AutoShape 173">
              <a:extLst>
                <a:ext uri="{FF2B5EF4-FFF2-40B4-BE49-F238E27FC236}">
                  <a16:creationId xmlns:a16="http://schemas.microsoft.com/office/drawing/2014/main" id="{880BC7AE-5187-45D3-90B8-806978AE7C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58" name="Group 174">
            <a:extLst>
              <a:ext uri="{FF2B5EF4-FFF2-40B4-BE49-F238E27FC236}">
                <a16:creationId xmlns:a16="http://schemas.microsoft.com/office/drawing/2014/main" id="{1702D647-2502-44C8-A252-A0BA70688809}"/>
              </a:ext>
            </a:extLst>
          </p:cNvPr>
          <p:cNvGrpSpPr>
            <a:grpSpLocks/>
          </p:cNvGrpSpPr>
          <p:nvPr/>
        </p:nvGrpSpPr>
        <p:grpSpPr bwMode="auto">
          <a:xfrm>
            <a:off x="3703638" y="3302000"/>
            <a:ext cx="52387" cy="742950"/>
            <a:chOff x="1970" y="2082"/>
            <a:chExt cx="136" cy="2167"/>
          </a:xfrm>
        </p:grpSpPr>
        <p:sp>
          <p:nvSpPr>
            <p:cNvPr id="42159" name="AutoShape 175">
              <a:extLst>
                <a:ext uri="{FF2B5EF4-FFF2-40B4-BE49-F238E27FC236}">
                  <a16:creationId xmlns:a16="http://schemas.microsoft.com/office/drawing/2014/main" id="{99A620EB-4B6B-4F3D-9CF1-D0F14727D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0" name="Rectangle 176">
              <a:extLst>
                <a:ext uri="{FF2B5EF4-FFF2-40B4-BE49-F238E27FC236}">
                  <a16:creationId xmlns:a16="http://schemas.microsoft.com/office/drawing/2014/main" id="{39C60A08-A1F4-40B1-B98E-E04D1791A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1" name="AutoShape 177">
              <a:extLst>
                <a:ext uri="{FF2B5EF4-FFF2-40B4-BE49-F238E27FC236}">
                  <a16:creationId xmlns:a16="http://schemas.microsoft.com/office/drawing/2014/main" id="{C3868C97-60F8-489E-987D-EE859283D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2" name="Rectangle 178">
              <a:extLst>
                <a:ext uri="{FF2B5EF4-FFF2-40B4-BE49-F238E27FC236}">
                  <a16:creationId xmlns:a16="http://schemas.microsoft.com/office/drawing/2014/main" id="{AD30AE2D-1964-44F5-AF10-EB030E20F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3" name="Rectangle 179">
              <a:extLst>
                <a:ext uri="{FF2B5EF4-FFF2-40B4-BE49-F238E27FC236}">
                  <a16:creationId xmlns:a16="http://schemas.microsoft.com/office/drawing/2014/main" id="{D40B2578-C71A-4EF0-9193-E341D94B7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4" name="Rectangle 180">
              <a:extLst>
                <a:ext uri="{FF2B5EF4-FFF2-40B4-BE49-F238E27FC236}">
                  <a16:creationId xmlns:a16="http://schemas.microsoft.com/office/drawing/2014/main" id="{3765146B-FAC3-47C8-A7F7-2F8E597E9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5" name="Rectangle 181">
              <a:extLst>
                <a:ext uri="{FF2B5EF4-FFF2-40B4-BE49-F238E27FC236}">
                  <a16:creationId xmlns:a16="http://schemas.microsoft.com/office/drawing/2014/main" id="{AA5704A0-8602-4B0A-91CD-E5412CAC6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6" name="Rectangle 182">
              <a:extLst>
                <a:ext uri="{FF2B5EF4-FFF2-40B4-BE49-F238E27FC236}">
                  <a16:creationId xmlns:a16="http://schemas.microsoft.com/office/drawing/2014/main" id="{1994D2CD-DBCC-4DD0-97FD-847B20048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7" name="Rectangle 183">
              <a:extLst>
                <a:ext uri="{FF2B5EF4-FFF2-40B4-BE49-F238E27FC236}">
                  <a16:creationId xmlns:a16="http://schemas.microsoft.com/office/drawing/2014/main" id="{D1209509-3311-4A91-B58E-A3640D5CC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8" name="Rectangle 184">
              <a:extLst>
                <a:ext uri="{FF2B5EF4-FFF2-40B4-BE49-F238E27FC236}">
                  <a16:creationId xmlns:a16="http://schemas.microsoft.com/office/drawing/2014/main" id="{4A2BB414-CF9E-4F13-BADE-0F7F20257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69" name="Rectangle 185">
              <a:extLst>
                <a:ext uri="{FF2B5EF4-FFF2-40B4-BE49-F238E27FC236}">
                  <a16:creationId xmlns:a16="http://schemas.microsoft.com/office/drawing/2014/main" id="{2E7DD6C1-B478-4D15-A3E2-51CDF72FA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0" name="Rectangle 186">
              <a:extLst>
                <a:ext uri="{FF2B5EF4-FFF2-40B4-BE49-F238E27FC236}">
                  <a16:creationId xmlns:a16="http://schemas.microsoft.com/office/drawing/2014/main" id="{2DC7DF66-3B9E-45D0-ACC4-D4EBB701B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1" name="AutoShape 187">
              <a:extLst>
                <a:ext uri="{FF2B5EF4-FFF2-40B4-BE49-F238E27FC236}">
                  <a16:creationId xmlns:a16="http://schemas.microsoft.com/office/drawing/2014/main" id="{E578F51A-2FE5-483F-8C55-A7BF703E3A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2" name="AutoShape 188">
              <a:extLst>
                <a:ext uri="{FF2B5EF4-FFF2-40B4-BE49-F238E27FC236}">
                  <a16:creationId xmlns:a16="http://schemas.microsoft.com/office/drawing/2014/main" id="{F63B2FAB-DBBC-4A07-AEDF-95F887C953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73" name="Group 189">
            <a:extLst>
              <a:ext uri="{FF2B5EF4-FFF2-40B4-BE49-F238E27FC236}">
                <a16:creationId xmlns:a16="http://schemas.microsoft.com/office/drawing/2014/main" id="{3D8D65F3-02F7-478B-9EC9-FE7B9BD3A07F}"/>
              </a:ext>
            </a:extLst>
          </p:cNvPr>
          <p:cNvGrpSpPr>
            <a:grpSpLocks/>
          </p:cNvGrpSpPr>
          <p:nvPr/>
        </p:nvGrpSpPr>
        <p:grpSpPr bwMode="auto">
          <a:xfrm>
            <a:off x="4084638" y="3298825"/>
            <a:ext cx="52387" cy="746125"/>
            <a:chOff x="2210" y="2073"/>
            <a:chExt cx="136" cy="2176"/>
          </a:xfrm>
        </p:grpSpPr>
        <p:sp>
          <p:nvSpPr>
            <p:cNvPr id="42174" name="AutoShape 190">
              <a:extLst>
                <a:ext uri="{FF2B5EF4-FFF2-40B4-BE49-F238E27FC236}">
                  <a16:creationId xmlns:a16="http://schemas.microsoft.com/office/drawing/2014/main" id="{A80F827C-B06F-491B-AA98-BB06C0338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5" name="Rectangle 191">
              <a:extLst>
                <a:ext uri="{FF2B5EF4-FFF2-40B4-BE49-F238E27FC236}">
                  <a16:creationId xmlns:a16="http://schemas.microsoft.com/office/drawing/2014/main" id="{490C1DA9-0167-4AEA-80F7-B508ABB08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6" name="AutoShape 192">
              <a:extLst>
                <a:ext uri="{FF2B5EF4-FFF2-40B4-BE49-F238E27FC236}">
                  <a16:creationId xmlns:a16="http://schemas.microsoft.com/office/drawing/2014/main" id="{C5774089-F7F8-4D8E-AF93-DB90D7F9A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7" name="Rectangle 193">
              <a:extLst>
                <a:ext uri="{FF2B5EF4-FFF2-40B4-BE49-F238E27FC236}">
                  <a16:creationId xmlns:a16="http://schemas.microsoft.com/office/drawing/2014/main" id="{E5B68B68-6081-4626-B93D-291DBFA02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8" name="Rectangle 194">
              <a:extLst>
                <a:ext uri="{FF2B5EF4-FFF2-40B4-BE49-F238E27FC236}">
                  <a16:creationId xmlns:a16="http://schemas.microsoft.com/office/drawing/2014/main" id="{A9BA5057-FE1C-4C7F-B544-783187BFD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79" name="Rectangle 195">
              <a:extLst>
                <a:ext uri="{FF2B5EF4-FFF2-40B4-BE49-F238E27FC236}">
                  <a16:creationId xmlns:a16="http://schemas.microsoft.com/office/drawing/2014/main" id="{88C7D992-0214-4D03-824D-15A30FD7B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0" name="Rectangle 196">
              <a:extLst>
                <a:ext uri="{FF2B5EF4-FFF2-40B4-BE49-F238E27FC236}">
                  <a16:creationId xmlns:a16="http://schemas.microsoft.com/office/drawing/2014/main" id="{55D869BB-9150-4543-9648-AB5A7248D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1" name="Rectangle 197">
              <a:extLst>
                <a:ext uri="{FF2B5EF4-FFF2-40B4-BE49-F238E27FC236}">
                  <a16:creationId xmlns:a16="http://schemas.microsoft.com/office/drawing/2014/main" id="{42707A27-4BD8-48A0-8C03-28661873E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2" name="Rectangle 198">
              <a:extLst>
                <a:ext uri="{FF2B5EF4-FFF2-40B4-BE49-F238E27FC236}">
                  <a16:creationId xmlns:a16="http://schemas.microsoft.com/office/drawing/2014/main" id="{14A173C2-C103-410A-9229-B39BF4662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3" name="Rectangle 199">
              <a:extLst>
                <a:ext uri="{FF2B5EF4-FFF2-40B4-BE49-F238E27FC236}">
                  <a16:creationId xmlns:a16="http://schemas.microsoft.com/office/drawing/2014/main" id="{0E4903C2-C7DB-4D9A-B8D8-BCCBE2FCB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4" name="Rectangle 200">
              <a:extLst>
                <a:ext uri="{FF2B5EF4-FFF2-40B4-BE49-F238E27FC236}">
                  <a16:creationId xmlns:a16="http://schemas.microsoft.com/office/drawing/2014/main" id="{D6878AE6-5804-4333-8856-2CAF756C5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5" name="Rectangle 201">
              <a:extLst>
                <a:ext uri="{FF2B5EF4-FFF2-40B4-BE49-F238E27FC236}">
                  <a16:creationId xmlns:a16="http://schemas.microsoft.com/office/drawing/2014/main" id="{D64CF0B6-D113-40D6-A5F1-709C3C510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6" name="Rectangle 202">
              <a:extLst>
                <a:ext uri="{FF2B5EF4-FFF2-40B4-BE49-F238E27FC236}">
                  <a16:creationId xmlns:a16="http://schemas.microsoft.com/office/drawing/2014/main" id="{AFAACF0A-3C02-4251-B498-6B0D54945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7" name="Rectangle 203">
              <a:extLst>
                <a:ext uri="{FF2B5EF4-FFF2-40B4-BE49-F238E27FC236}">
                  <a16:creationId xmlns:a16="http://schemas.microsoft.com/office/drawing/2014/main" id="{C3982EFD-3B14-4AA7-83FD-25AEC83CB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8" name="Rectangle 204">
              <a:extLst>
                <a:ext uri="{FF2B5EF4-FFF2-40B4-BE49-F238E27FC236}">
                  <a16:creationId xmlns:a16="http://schemas.microsoft.com/office/drawing/2014/main" id="{53122DC7-F963-4301-BC97-B2F5BD00C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89" name="Rectangle 205">
              <a:extLst>
                <a:ext uri="{FF2B5EF4-FFF2-40B4-BE49-F238E27FC236}">
                  <a16:creationId xmlns:a16="http://schemas.microsoft.com/office/drawing/2014/main" id="{71ACB4D3-EE69-492A-8CB9-296424D5C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0" name="AutoShape 206">
              <a:extLst>
                <a:ext uri="{FF2B5EF4-FFF2-40B4-BE49-F238E27FC236}">
                  <a16:creationId xmlns:a16="http://schemas.microsoft.com/office/drawing/2014/main" id="{A842244E-6E33-4760-BE3B-9491E8E0AA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1" name="AutoShape 207">
              <a:extLst>
                <a:ext uri="{FF2B5EF4-FFF2-40B4-BE49-F238E27FC236}">
                  <a16:creationId xmlns:a16="http://schemas.microsoft.com/office/drawing/2014/main" id="{F93CEB82-5495-4817-B274-945CA6D2A1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192" name="Group 208">
            <a:extLst>
              <a:ext uri="{FF2B5EF4-FFF2-40B4-BE49-F238E27FC236}">
                <a16:creationId xmlns:a16="http://schemas.microsoft.com/office/drawing/2014/main" id="{4453F381-DCF9-414A-8D0D-3B190835CD08}"/>
              </a:ext>
            </a:extLst>
          </p:cNvPr>
          <p:cNvGrpSpPr>
            <a:grpSpLocks/>
          </p:cNvGrpSpPr>
          <p:nvPr/>
        </p:nvGrpSpPr>
        <p:grpSpPr bwMode="auto">
          <a:xfrm>
            <a:off x="4467225" y="3294063"/>
            <a:ext cx="52388" cy="750887"/>
            <a:chOff x="2451" y="2064"/>
            <a:chExt cx="136" cy="2186"/>
          </a:xfrm>
        </p:grpSpPr>
        <p:sp>
          <p:nvSpPr>
            <p:cNvPr id="42193" name="AutoShape 209">
              <a:extLst>
                <a:ext uri="{FF2B5EF4-FFF2-40B4-BE49-F238E27FC236}">
                  <a16:creationId xmlns:a16="http://schemas.microsoft.com/office/drawing/2014/main" id="{01E5ACF0-3401-494D-821E-39FEEFFCC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4" name="AutoShape 210">
              <a:extLst>
                <a:ext uri="{FF2B5EF4-FFF2-40B4-BE49-F238E27FC236}">
                  <a16:creationId xmlns:a16="http://schemas.microsoft.com/office/drawing/2014/main" id="{A7FA9765-4AC3-480C-8271-959DBC63B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5" name="Rectangle 211">
              <a:extLst>
                <a:ext uri="{FF2B5EF4-FFF2-40B4-BE49-F238E27FC236}">
                  <a16:creationId xmlns:a16="http://schemas.microsoft.com/office/drawing/2014/main" id="{2EA8BBF4-881C-471C-A73D-502375AE0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6" name="Rectangle 212">
              <a:extLst>
                <a:ext uri="{FF2B5EF4-FFF2-40B4-BE49-F238E27FC236}">
                  <a16:creationId xmlns:a16="http://schemas.microsoft.com/office/drawing/2014/main" id="{0A201819-66EA-46B1-B600-4D8657A9F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7" name="Rectangle 213">
              <a:extLst>
                <a:ext uri="{FF2B5EF4-FFF2-40B4-BE49-F238E27FC236}">
                  <a16:creationId xmlns:a16="http://schemas.microsoft.com/office/drawing/2014/main" id="{3690F490-A8C7-4A95-8A96-2E827C95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8" name="Rectangle 214">
              <a:extLst>
                <a:ext uri="{FF2B5EF4-FFF2-40B4-BE49-F238E27FC236}">
                  <a16:creationId xmlns:a16="http://schemas.microsoft.com/office/drawing/2014/main" id="{6592FDF8-4306-41D1-B55A-AC7C5D86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99" name="Rectangle 215">
              <a:extLst>
                <a:ext uri="{FF2B5EF4-FFF2-40B4-BE49-F238E27FC236}">
                  <a16:creationId xmlns:a16="http://schemas.microsoft.com/office/drawing/2014/main" id="{09C8BAD4-4362-418B-AE57-B3C299EDE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0" name="Rectangle 216">
              <a:extLst>
                <a:ext uri="{FF2B5EF4-FFF2-40B4-BE49-F238E27FC236}">
                  <a16:creationId xmlns:a16="http://schemas.microsoft.com/office/drawing/2014/main" id="{C3F2FFA2-8FBD-406F-8703-78BF0B2D8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1" name="Rectangle 217">
              <a:extLst>
                <a:ext uri="{FF2B5EF4-FFF2-40B4-BE49-F238E27FC236}">
                  <a16:creationId xmlns:a16="http://schemas.microsoft.com/office/drawing/2014/main" id="{3FC9BCFA-67DA-438F-87BB-5823573C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2" name="Rectangle 218">
              <a:extLst>
                <a:ext uri="{FF2B5EF4-FFF2-40B4-BE49-F238E27FC236}">
                  <a16:creationId xmlns:a16="http://schemas.microsoft.com/office/drawing/2014/main" id="{47A4558F-9B93-44D6-B621-A18726CC7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3" name="Rectangle 219">
              <a:extLst>
                <a:ext uri="{FF2B5EF4-FFF2-40B4-BE49-F238E27FC236}">
                  <a16:creationId xmlns:a16="http://schemas.microsoft.com/office/drawing/2014/main" id="{95044D54-7D86-4D5A-BA62-7EE98461C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4" name="Rectangle 220">
              <a:extLst>
                <a:ext uri="{FF2B5EF4-FFF2-40B4-BE49-F238E27FC236}">
                  <a16:creationId xmlns:a16="http://schemas.microsoft.com/office/drawing/2014/main" id="{28DE9D89-CA88-4A5D-8EE7-0975F6511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5" name="Rectangle 221">
              <a:extLst>
                <a:ext uri="{FF2B5EF4-FFF2-40B4-BE49-F238E27FC236}">
                  <a16:creationId xmlns:a16="http://schemas.microsoft.com/office/drawing/2014/main" id="{FB393FB2-52E2-4519-83F4-87779D0D0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6" name="Rectangle 222">
              <a:extLst>
                <a:ext uri="{FF2B5EF4-FFF2-40B4-BE49-F238E27FC236}">
                  <a16:creationId xmlns:a16="http://schemas.microsoft.com/office/drawing/2014/main" id="{7B944F09-62D2-4001-8B97-F5A39F4BC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7" name="Rectangle 223">
              <a:extLst>
                <a:ext uri="{FF2B5EF4-FFF2-40B4-BE49-F238E27FC236}">
                  <a16:creationId xmlns:a16="http://schemas.microsoft.com/office/drawing/2014/main" id="{F0442A01-5F6A-410E-B93D-00EF5D485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8" name="Rectangle 224">
              <a:extLst>
                <a:ext uri="{FF2B5EF4-FFF2-40B4-BE49-F238E27FC236}">
                  <a16:creationId xmlns:a16="http://schemas.microsoft.com/office/drawing/2014/main" id="{65A3A672-3B6F-4D1A-8E11-5C1453027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09" name="AutoShape 225">
              <a:extLst>
                <a:ext uri="{FF2B5EF4-FFF2-40B4-BE49-F238E27FC236}">
                  <a16:creationId xmlns:a16="http://schemas.microsoft.com/office/drawing/2014/main" id="{D94D8C62-6AD1-4F16-ACCB-7BB1FD6148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0" name="AutoShape 226">
              <a:extLst>
                <a:ext uri="{FF2B5EF4-FFF2-40B4-BE49-F238E27FC236}">
                  <a16:creationId xmlns:a16="http://schemas.microsoft.com/office/drawing/2014/main" id="{1712DDE0-A1BB-4B9C-A9BF-9192E7E2DB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11" name="Group 227">
            <a:extLst>
              <a:ext uri="{FF2B5EF4-FFF2-40B4-BE49-F238E27FC236}">
                <a16:creationId xmlns:a16="http://schemas.microsoft.com/office/drawing/2014/main" id="{70F3DAAE-2C25-4926-BF19-C8BC3C57D55D}"/>
              </a:ext>
            </a:extLst>
          </p:cNvPr>
          <p:cNvGrpSpPr>
            <a:grpSpLocks/>
          </p:cNvGrpSpPr>
          <p:nvPr/>
        </p:nvGrpSpPr>
        <p:grpSpPr bwMode="auto">
          <a:xfrm>
            <a:off x="4849813" y="3344863"/>
            <a:ext cx="52387" cy="700087"/>
            <a:chOff x="2692" y="2209"/>
            <a:chExt cx="136" cy="2040"/>
          </a:xfrm>
        </p:grpSpPr>
        <p:sp>
          <p:nvSpPr>
            <p:cNvPr id="42212" name="AutoShape 228">
              <a:extLst>
                <a:ext uri="{FF2B5EF4-FFF2-40B4-BE49-F238E27FC236}">
                  <a16:creationId xmlns:a16="http://schemas.microsoft.com/office/drawing/2014/main" id="{4F0DB834-34B5-4EE2-92C6-CD0B7C87B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3" name="AutoShape 229">
              <a:extLst>
                <a:ext uri="{FF2B5EF4-FFF2-40B4-BE49-F238E27FC236}">
                  <a16:creationId xmlns:a16="http://schemas.microsoft.com/office/drawing/2014/main" id="{C6A555C7-CE23-42C3-949F-235DEE93E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4" name="Rectangle 230">
              <a:extLst>
                <a:ext uri="{FF2B5EF4-FFF2-40B4-BE49-F238E27FC236}">
                  <a16:creationId xmlns:a16="http://schemas.microsoft.com/office/drawing/2014/main" id="{0EFFA786-D506-4EA8-87ED-FF14FA34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5" name="Rectangle 231">
              <a:extLst>
                <a:ext uri="{FF2B5EF4-FFF2-40B4-BE49-F238E27FC236}">
                  <a16:creationId xmlns:a16="http://schemas.microsoft.com/office/drawing/2014/main" id="{6934E198-540A-4787-B1B5-04145CC44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6" name="Rectangle 232">
              <a:extLst>
                <a:ext uri="{FF2B5EF4-FFF2-40B4-BE49-F238E27FC236}">
                  <a16:creationId xmlns:a16="http://schemas.microsoft.com/office/drawing/2014/main" id="{F0398D66-E49B-4B04-8F81-4DEC57C30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7" name="Rectangle 233">
              <a:extLst>
                <a:ext uri="{FF2B5EF4-FFF2-40B4-BE49-F238E27FC236}">
                  <a16:creationId xmlns:a16="http://schemas.microsoft.com/office/drawing/2014/main" id="{5CD5FACA-1DDF-4ED4-8033-105EB8C7E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8" name="Rectangle 234">
              <a:extLst>
                <a:ext uri="{FF2B5EF4-FFF2-40B4-BE49-F238E27FC236}">
                  <a16:creationId xmlns:a16="http://schemas.microsoft.com/office/drawing/2014/main" id="{20CD4D73-A610-497E-8D85-5B29C53F5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19" name="Rectangle 235">
              <a:extLst>
                <a:ext uri="{FF2B5EF4-FFF2-40B4-BE49-F238E27FC236}">
                  <a16:creationId xmlns:a16="http://schemas.microsoft.com/office/drawing/2014/main" id="{F0D5B6E2-556C-4CB0-8B8D-5C60B9F59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0" name="Rectangle 236">
              <a:extLst>
                <a:ext uri="{FF2B5EF4-FFF2-40B4-BE49-F238E27FC236}">
                  <a16:creationId xmlns:a16="http://schemas.microsoft.com/office/drawing/2014/main" id="{A38ECD76-8616-4723-93F7-50AD84B12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1" name="Rectangle 237">
              <a:extLst>
                <a:ext uri="{FF2B5EF4-FFF2-40B4-BE49-F238E27FC236}">
                  <a16:creationId xmlns:a16="http://schemas.microsoft.com/office/drawing/2014/main" id="{07E159A4-1411-4B75-BD7C-697E5AE30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2" name="Rectangle 238">
              <a:extLst>
                <a:ext uri="{FF2B5EF4-FFF2-40B4-BE49-F238E27FC236}">
                  <a16:creationId xmlns:a16="http://schemas.microsoft.com/office/drawing/2014/main" id="{AF02DD45-5CF1-4F5B-A7D6-23E53D350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3" name="Rectangle 239">
              <a:extLst>
                <a:ext uri="{FF2B5EF4-FFF2-40B4-BE49-F238E27FC236}">
                  <a16:creationId xmlns:a16="http://schemas.microsoft.com/office/drawing/2014/main" id="{76A02F53-5D81-43EF-9F6D-77F5B8FA5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4" name="Rectangle 240">
              <a:extLst>
                <a:ext uri="{FF2B5EF4-FFF2-40B4-BE49-F238E27FC236}">
                  <a16:creationId xmlns:a16="http://schemas.microsoft.com/office/drawing/2014/main" id="{8800BF51-CEAA-4587-8E64-41D12EC33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5" name="Rectangle 241">
              <a:extLst>
                <a:ext uri="{FF2B5EF4-FFF2-40B4-BE49-F238E27FC236}">
                  <a16:creationId xmlns:a16="http://schemas.microsoft.com/office/drawing/2014/main" id="{0F3FFD0F-A8D6-440F-807B-484BCE293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6" name="AutoShape 242">
              <a:extLst>
                <a:ext uri="{FF2B5EF4-FFF2-40B4-BE49-F238E27FC236}">
                  <a16:creationId xmlns:a16="http://schemas.microsoft.com/office/drawing/2014/main" id="{C5808B4D-77A7-4DCC-A3B4-F5D156FE6A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27" name="AutoShape 243">
              <a:extLst>
                <a:ext uri="{FF2B5EF4-FFF2-40B4-BE49-F238E27FC236}">
                  <a16:creationId xmlns:a16="http://schemas.microsoft.com/office/drawing/2014/main" id="{7528863E-8BBE-4E37-BC6B-6941EEEB41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28" name="Group 244">
            <a:extLst>
              <a:ext uri="{FF2B5EF4-FFF2-40B4-BE49-F238E27FC236}">
                <a16:creationId xmlns:a16="http://schemas.microsoft.com/office/drawing/2014/main" id="{500352A2-81F6-4BF6-9785-2CBC97F5D6D2}"/>
              </a:ext>
            </a:extLst>
          </p:cNvPr>
          <p:cNvGrpSpPr>
            <a:grpSpLocks/>
          </p:cNvGrpSpPr>
          <p:nvPr/>
        </p:nvGrpSpPr>
        <p:grpSpPr bwMode="auto">
          <a:xfrm>
            <a:off x="641350" y="4489450"/>
            <a:ext cx="52388" cy="603250"/>
            <a:chOff x="2932" y="2494"/>
            <a:chExt cx="136" cy="1755"/>
          </a:xfrm>
        </p:grpSpPr>
        <p:sp>
          <p:nvSpPr>
            <p:cNvPr id="42229" name="AutoShape 245">
              <a:extLst>
                <a:ext uri="{FF2B5EF4-FFF2-40B4-BE49-F238E27FC236}">
                  <a16:creationId xmlns:a16="http://schemas.microsoft.com/office/drawing/2014/main" id="{01FCDB3F-98B9-487B-B143-5633E49F2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0" name="AutoShape 246">
              <a:extLst>
                <a:ext uri="{FF2B5EF4-FFF2-40B4-BE49-F238E27FC236}">
                  <a16:creationId xmlns:a16="http://schemas.microsoft.com/office/drawing/2014/main" id="{4AD08F88-8E71-433B-9312-C664F87DF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1" name="AutoShape 247">
              <a:extLst>
                <a:ext uri="{FF2B5EF4-FFF2-40B4-BE49-F238E27FC236}">
                  <a16:creationId xmlns:a16="http://schemas.microsoft.com/office/drawing/2014/main" id="{0775DCEE-B1FC-4554-B487-0163395BDE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2" name="AutoShape 248">
              <a:extLst>
                <a:ext uri="{FF2B5EF4-FFF2-40B4-BE49-F238E27FC236}">
                  <a16:creationId xmlns:a16="http://schemas.microsoft.com/office/drawing/2014/main" id="{7E20211D-BE00-427C-934E-1BC09146FA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3" name="AutoShape 249">
              <a:extLst>
                <a:ext uri="{FF2B5EF4-FFF2-40B4-BE49-F238E27FC236}">
                  <a16:creationId xmlns:a16="http://schemas.microsoft.com/office/drawing/2014/main" id="{3D4FD98D-7DB7-4D9B-9799-920FB6F0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4" name="Line 250">
              <a:extLst>
                <a:ext uri="{FF2B5EF4-FFF2-40B4-BE49-F238E27FC236}">
                  <a16:creationId xmlns:a16="http://schemas.microsoft.com/office/drawing/2014/main" id="{9FEC0D71-C24F-4741-9D46-21B9F2FA9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35" name="Line 251">
              <a:extLst>
                <a:ext uri="{FF2B5EF4-FFF2-40B4-BE49-F238E27FC236}">
                  <a16:creationId xmlns:a16="http://schemas.microsoft.com/office/drawing/2014/main" id="{C4B70615-8745-4CFA-9645-88DE404EB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36" name="Rectangle 252">
              <a:extLst>
                <a:ext uri="{FF2B5EF4-FFF2-40B4-BE49-F238E27FC236}">
                  <a16:creationId xmlns:a16="http://schemas.microsoft.com/office/drawing/2014/main" id="{121A91B5-5543-4A44-8FA5-5425DD54E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7" name="Rectangle 253">
              <a:extLst>
                <a:ext uri="{FF2B5EF4-FFF2-40B4-BE49-F238E27FC236}">
                  <a16:creationId xmlns:a16="http://schemas.microsoft.com/office/drawing/2014/main" id="{E73A8DAD-F69B-486F-B716-81B477E02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8" name="Rectangle 254">
              <a:extLst>
                <a:ext uri="{FF2B5EF4-FFF2-40B4-BE49-F238E27FC236}">
                  <a16:creationId xmlns:a16="http://schemas.microsoft.com/office/drawing/2014/main" id="{C0B81108-222F-4FE8-979D-FA75E3825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39" name="Rectangle 255">
              <a:extLst>
                <a:ext uri="{FF2B5EF4-FFF2-40B4-BE49-F238E27FC236}">
                  <a16:creationId xmlns:a16="http://schemas.microsoft.com/office/drawing/2014/main" id="{5E5A37E5-4EFC-4305-A66B-7794D143A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0" name="Rectangle 256">
              <a:extLst>
                <a:ext uri="{FF2B5EF4-FFF2-40B4-BE49-F238E27FC236}">
                  <a16:creationId xmlns:a16="http://schemas.microsoft.com/office/drawing/2014/main" id="{F02D89E1-F32E-452B-B395-A7BE10318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1" name="Rectangle 257">
              <a:extLst>
                <a:ext uri="{FF2B5EF4-FFF2-40B4-BE49-F238E27FC236}">
                  <a16:creationId xmlns:a16="http://schemas.microsoft.com/office/drawing/2014/main" id="{3EE81875-8FB4-42E3-A0C3-D95C9193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2" name="Rectangle 258">
              <a:extLst>
                <a:ext uri="{FF2B5EF4-FFF2-40B4-BE49-F238E27FC236}">
                  <a16:creationId xmlns:a16="http://schemas.microsoft.com/office/drawing/2014/main" id="{7EDDF10B-C045-4C8A-873E-7E90B19B3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43" name="Group 259">
            <a:extLst>
              <a:ext uri="{FF2B5EF4-FFF2-40B4-BE49-F238E27FC236}">
                <a16:creationId xmlns:a16="http://schemas.microsoft.com/office/drawing/2014/main" id="{C3574330-ED05-449C-A52C-1F4B0B1BC9D7}"/>
              </a:ext>
            </a:extLst>
          </p:cNvPr>
          <p:cNvGrpSpPr>
            <a:grpSpLocks/>
          </p:cNvGrpSpPr>
          <p:nvPr/>
        </p:nvGrpSpPr>
        <p:grpSpPr bwMode="auto">
          <a:xfrm>
            <a:off x="1023938" y="4511675"/>
            <a:ext cx="52387" cy="581025"/>
            <a:chOff x="3173" y="2553"/>
            <a:chExt cx="136" cy="1696"/>
          </a:xfrm>
        </p:grpSpPr>
        <p:sp>
          <p:nvSpPr>
            <p:cNvPr id="42244" name="AutoShape 260">
              <a:extLst>
                <a:ext uri="{FF2B5EF4-FFF2-40B4-BE49-F238E27FC236}">
                  <a16:creationId xmlns:a16="http://schemas.microsoft.com/office/drawing/2014/main" id="{C12D3E10-BABA-44ED-938D-B6AE4D3E0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5" name="AutoShape 261">
              <a:extLst>
                <a:ext uri="{FF2B5EF4-FFF2-40B4-BE49-F238E27FC236}">
                  <a16:creationId xmlns:a16="http://schemas.microsoft.com/office/drawing/2014/main" id="{3578FD6C-0E0D-48BF-B15F-54DE865C3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6" name="AutoShape 262">
              <a:extLst>
                <a:ext uri="{FF2B5EF4-FFF2-40B4-BE49-F238E27FC236}">
                  <a16:creationId xmlns:a16="http://schemas.microsoft.com/office/drawing/2014/main" id="{2A6B5C8F-7F7E-4CA4-98AB-5C184316E0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7" name="AutoShape 263">
              <a:extLst>
                <a:ext uri="{FF2B5EF4-FFF2-40B4-BE49-F238E27FC236}">
                  <a16:creationId xmlns:a16="http://schemas.microsoft.com/office/drawing/2014/main" id="{2C803CFF-F025-49E3-8D19-FE869D23A6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8" name="AutoShape 264">
              <a:extLst>
                <a:ext uri="{FF2B5EF4-FFF2-40B4-BE49-F238E27FC236}">
                  <a16:creationId xmlns:a16="http://schemas.microsoft.com/office/drawing/2014/main" id="{E2897EE1-922B-4CBF-BDB9-890065B9D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49" name="Line 265">
              <a:extLst>
                <a:ext uri="{FF2B5EF4-FFF2-40B4-BE49-F238E27FC236}">
                  <a16:creationId xmlns:a16="http://schemas.microsoft.com/office/drawing/2014/main" id="{93D0107E-3B59-402B-9A2D-E05BAF029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50" name="Line 266">
              <a:extLst>
                <a:ext uri="{FF2B5EF4-FFF2-40B4-BE49-F238E27FC236}">
                  <a16:creationId xmlns:a16="http://schemas.microsoft.com/office/drawing/2014/main" id="{DDDE117F-A129-434D-99A6-57035E080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51" name="Rectangle 267">
              <a:extLst>
                <a:ext uri="{FF2B5EF4-FFF2-40B4-BE49-F238E27FC236}">
                  <a16:creationId xmlns:a16="http://schemas.microsoft.com/office/drawing/2014/main" id="{86D32F4B-58F9-424F-A03D-9901D1BB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2" name="Rectangle 268">
              <a:extLst>
                <a:ext uri="{FF2B5EF4-FFF2-40B4-BE49-F238E27FC236}">
                  <a16:creationId xmlns:a16="http://schemas.microsoft.com/office/drawing/2014/main" id="{780E770B-8B1B-4E29-9131-F74D3B664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3" name="Rectangle 269">
              <a:extLst>
                <a:ext uri="{FF2B5EF4-FFF2-40B4-BE49-F238E27FC236}">
                  <a16:creationId xmlns:a16="http://schemas.microsoft.com/office/drawing/2014/main" id="{1FE19315-449A-4D92-A92E-E1B167EA1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4" name="Rectangle 270">
              <a:extLst>
                <a:ext uri="{FF2B5EF4-FFF2-40B4-BE49-F238E27FC236}">
                  <a16:creationId xmlns:a16="http://schemas.microsoft.com/office/drawing/2014/main" id="{C398D62D-52CE-43FB-8DAD-A5503EB04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5" name="Rectangle 271">
              <a:extLst>
                <a:ext uri="{FF2B5EF4-FFF2-40B4-BE49-F238E27FC236}">
                  <a16:creationId xmlns:a16="http://schemas.microsoft.com/office/drawing/2014/main" id="{B4D37D80-B2D0-4F2C-ACFB-BF46D00A3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6" name="Rectangle 272">
              <a:extLst>
                <a:ext uri="{FF2B5EF4-FFF2-40B4-BE49-F238E27FC236}">
                  <a16:creationId xmlns:a16="http://schemas.microsoft.com/office/drawing/2014/main" id="{91A5B9B9-9895-42C1-A4A6-6CF46B520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57" name="Group 273">
            <a:extLst>
              <a:ext uri="{FF2B5EF4-FFF2-40B4-BE49-F238E27FC236}">
                <a16:creationId xmlns:a16="http://schemas.microsoft.com/office/drawing/2014/main" id="{FC8467AD-B137-44F9-A9C2-7BF2143D781D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4579938"/>
            <a:ext cx="52388" cy="512762"/>
            <a:chOff x="3414" y="2753"/>
            <a:chExt cx="136" cy="1496"/>
          </a:xfrm>
        </p:grpSpPr>
        <p:sp>
          <p:nvSpPr>
            <p:cNvPr id="42258" name="AutoShape 274">
              <a:extLst>
                <a:ext uri="{FF2B5EF4-FFF2-40B4-BE49-F238E27FC236}">
                  <a16:creationId xmlns:a16="http://schemas.microsoft.com/office/drawing/2014/main" id="{01AB8E64-60A3-4E5E-B822-EC00578A5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59" name="AutoShape 275">
              <a:extLst>
                <a:ext uri="{FF2B5EF4-FFF2-40B4-BE49-F238E27FC236}">
                  <a16:creationId xmlns:a16="http://schemas.microsoft.com/office/drawing/2014/main" id="{3BB72E45-3818-46BB-B74D-BC6365DAC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0" name="Line 276">
              <a:extLst>
                <a:ext uri="{FF2B5EF4-FFF2-40B4-BE49-F238E27FC236}">
                  <a16:creationId xmlns:a16="http://schemas.microsoft.com/office/drawing/2014/main" id="{D0A551CC-1587-4F37-B431-91302CFD0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61" name="AutoShape 277">
              <a:extLst>
                <a:ext uri="{FF2B5EF4-FFF2-40B4-BE49-F238E27FC236}">
                  <a16:creationId xmlns:a16="http://schemas.microsoft.com/office/drawing/2014/main" id="{BDA87249-F8A3-4D44-9D65-0F84081F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2" name="Line 278">
              <a:extLst>
                <a:ext uri="{FF2B5EF4-FFF2-40B4-BE49-F238E27FC236}">
                  <a16:creationId xmlns:a16="http://schemas.microsoft.com/office/drawing/2014/main" id="{1EC59E06-7616-4525-B9FA-79F3DFEA1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63" name="AutoShape 279">
              <a:extLst>
                <a:ext uri="{FF2B5EF4-FFF2-40B4-BE49-F238E27FC236}">
                  <a16:creationId xmlns:a16="http://schemas.microsoft.com/office/drawing/2014/main" id="{7C77D031-6B22-4419-8AF6-00D28600B2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4" name="AutoShape 280">
              <a:extLst>
                <a:ext uri="{FF2B5EF4-FFF2-40B4-BE49-F238E27FC236}">
                  <a16:creationId xmlns:a16="http://schemas.microsoft.com/office/drawing/2014/main" id="{27586BA7-2782-4C01-9643-12DAF0528E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5" name="Rectangle 281">
              <a:extLst>
                <a:ext uri="{FF2B5EF4-FFF2-40B4-BE49-F238E27FC236}">
                  <a16:creationId xmlns:a16="http://schemas.microsoft.com/office/drawing/2014/main" id="{D6A9F0BC-1DAC-4665-ABDF-78A43FC61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6" name="Rectangle 282">
              <a:extLst>
                <a:ext uri="{FF2B5EF4-FFF2-40B4-BE49-F238E27FC236}">
                  <a16:creationId xmlns:a16="http://schemas.microsoft.com/office/drawing/2014/main" id="{D00A799E-9FA0-4F2E-8F3B-04011FD62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7" name="Rectangle 283">
              <a:extLst>
                <a:ext uri="{FF2B5EF4-FFF2-40B4-BE49-F238E27FC236}">
                  <a16:creationId xmlns:a16="http://schemas.microsoft.com/office/drawing/2014/main" id="{A65BCEC7-AD10-4967-8C30-000AAFEF8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8" name="Rectangle 284">
              <a:extLst>
                <a:ext uri="{FF2B5EF4-FFF2-40B4-BE49-F238E27FC236}">
                  <a16:creationId xmlns:a16="http://schemas.microsoft.com/office/drawing/2014/main" id="{74FAD07D-E874-46DF-98F9-7707E1B39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69" name="Rectangle 285">
              <a:extLst>
                <a:ext uri="{FF2B5EF4-FFF2-40B4-BE49-F238E27FC236}">
                  <a16:creationId xmlns:a16="http://schemas.microsoft.com/office/drawing/2014/main" id="{195F0735-5D7F-4B0A-875C-533127B99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0" name="Rectangle 286">
              <a:extLst>
                <a:ext uri="{FF2B5EF4-FFF2-40B4-BE49-F238E27FC236}">
                  <a16:creationId xmlns:a16="http://schemas.microsoft.com/office/drawing/2014/main" id="{CE9C1E33-D136-45F4-9935-DFBEEFAAA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1" name="Rectangle 287">
              <a:extLst>
                <a:ext uri="{FF2B5EF4-FFF2-40B4-BE49-F238E27FC236}">
                  <a16:creationId xmlns:a16="http://schemas.microsoft.com/office/drawing/2014/main" id="{FA43DA6E-83AE-4745-8005-4993975C9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2" name="Rectangle 288">
              <a:extLst>
                <a:ext uri="{FF2B5EF4-FFF2-40B4-BE49-F238E27FC236}">
                  <a16:creationId xmlns:a16="http://schemas.microsoft.com/office/drawing/2014/main" id="{78EB3EC8-34F4-4971-A095-055DE2CB2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3" name="Rectangle 289">
              <a:extLst>
                <a:ext uri="{FF2B5EF4-FFF2-40B4-BE49-F238E27FC236}">
                  <a16:creationId xmlns:a16="http://schemas.microsoft.com/office/drawing/2014/main" id="{EF6A17B7-EE90-4C12-9047-F1738B6A6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74" name="Group 290">
            <a:extLst>
              <a:ext uri="{FF2B5EF4-FFF2-40B4-BE49-F238E27FC236}">
                <a16:creationId xmlns:a16="http://schemas.microsoft.com/office/drawing/2014/main" id="{E08C4953-78E9-4407-98F0-8D9448476E7D}"/>
              </a:ext>
            </a:extLst>
          </p:cNvPr>
          <p:cNvGrpSpPr>
            <a:grpSpLocks/>
          </p:cNvGrpSpPr>
          <p:nvPr/>
        </p:nvGrpSpPr>
        <p:grpSpPr bwMode="auto">
          <a:xfrm>
            <a:off x="1787525" y="4603750"/>
            <a:ext cx="52388" cy="488950"/>
            <a:chOff x="3654" y="2825"/>
            <a:chExt cx="136" cy="1424"/>
          </a:xfrm>
        </p:grpSpPr>
        <p:sp>
          <p:nvSpPr>
            <p:cNvPr id="42275" name="AutoShape 291">
              <a:extLst>
                <a:ext uri="{FF2B5EF4-FFF2-40B4-BE49-F238E27FC236}">
                  <a16:creationId xmlns:a16="http://schemas.microsoft.com/office/drawing/2014/main" id="{FA1CA9D4-BFAB-4E3B-B934-28DEF061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6" name="AutoShape 292">
              <a:extLst>
                <a:ext uri="{FF2B5EF4-FFF2-40B4-BE49-F238E27FC236}">
                  <a16:creationId xmlns:a16="http://schemas.microsoft.com/office/drawing/2014/main" id="{D1C8F71A-EE10-41CF-AED1-CEFC8A228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7" name="AutoShape 293">
              <a:extLst>
                <a:ext uri="{FF2B5EF4-FFF2-40B4-BE49-F238E27FC236}">
                  <a16:creationId xmlns:a16="http://schemas.microsoft.com/office/drawing/2014/main" id="{5A0FA4D9-121E-4D36-8979-0A3A51A58E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8" name="AutoShape 294">
              <a:extLst>
                <a:ext uri="{FF2B5EF4-FFF2-40B4-BE49-F238E27FC236}">
                  <a16:creationId xmlns:a16="http://schemas.microsoft.com/office/drawing/2014/main" id="{4840687C-5982-4921-84D2-6FB5B162AD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79" name="Rectangle 295">
              <a:extLst>
                <a:ext uri="{FF2B5EF4-FFF2-40B4-BE49-F238E27FC236}">
                  <a16:creationId xmlns:a16="http://schemas.microsoft.com/office/drawing/2014/main" id="{32289D5D-D2BE-4301-B253-FB53EA9B6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0" name="Rectangle 296">
              <a:extLst>
                <a:ext uri="{FF2B5EF4-FFF2-40B4-BE49-F238E27FC236}">
                  <a16:creationId xmlns:a16="http://schemas.microsoft.com/office/drawing/2014/main" id="{691ABEF6-DBC7-43BA-9C74-87BE1C337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1" name="Rectangle 297">
              <a:extLst>
                <a:ext uri="{FF2B5EF4-FFF2-40B4-BE49-F238E27FC236}">
                  <a16:creationId xmlns:a16="http://schemas.microsoft.com/office/drawing/2014/main" id="{F4D114FC-6BE1-4AC0-BB42-1265D2CC2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2" name="Rectangle 298">
              <a:extLst>
                <a:ext uri="{FF2B5EF4-FFF2-40B4-BE49-F238E27FC236}">
                  <a16:creationId xmlns:a16="http://schemas.microsoft.com/office/drawing/2014/main" id="{195F0A5F-0BBC-4904-AD7A-F2E46FB91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3" name="Rectangle 299">
              <a:extLst>
                <a:ext uri="{FF2B5EF4-FFF2-40B4-BE49-F238E27FC236}">
                  <a16:creationId xmlns:a16="http://schemas.microsoft.com/office/drawing/2014/main" id="{4741BE3E-13DE-48EF-A16A-C435C6D48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4" name="Rectangle 300">
              <a:extLst>
                <a:ext uri="{FF2B5EF4-FFF2-40B4-BE49-F238E27FC236}">
                  <a16:creationId xmlns:a16="http://schemas.microsoft.com/office/drawing/2014/main" id="{75639A41-5449-4BD2-881A-C70736E63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85" name="Group 301">
            <a:extLst>
              <a:ext uri="{FF2B5EF4-FFF2-40B4-BE49-F238E27FC236}">
                <a16:creationId xmlns:a16="http://schemas.microsoft.com/office/drawing/2014/main" id="{8DF6FD30-4A2E-4D62-86A7-EA84937B74C0}"/>
              </a:ext>
            </a:extLst>
          </p:cNvPr>
          <p:cNvGrpSpPr>
            <a:grpSpLocks/>
          </p:cNvGrpSpPr>
          <p:nvPr/>
        </p:nvGrpSpPr>
        <p:grpSpPr bwMode="auto">
          <a:xfrm>
            <a:off x="2170113" y="4630738"/>
            <a:ext cx="52387" cy="461962"/>
            <a:chOff x="3895" y="2902"/>
            <a:chExt cx="136" cy="1347"/>
          </a:xfrm>
        </p:grpSpPr>
        <p:sp>
          <p:nvSpPr>
            <p:cNvPr id="42286" name="AutoShape 302">
              <a:extLst>
                <a:ext uri="{FF2B5EF4-FFF2-40B4-BE49-F238E27FC236}">
                  <a16:creationId xmlns:a16="http://schemas.microsoft.com/office/drawing/2014/main" id="{369EEA70-FF7B-409B-B255-5A040A4F3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7" name="AutoShape 303">
              <a:extLst>
                <a:ext uri="{FF2B5EF4-FFF2-40B4-BE49-F238E27FC236}">
                  <a16:creationId xmlns:a16="http://schemas.microsoft.com/office/drawing/2014/main" id="{806345E3-67CD-4F1D-AA61-3280F289E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8" name="AutoShape 304">
              <a:extLst>
                <a:ext uri="{FF2B5EF4-FFF2-40B4-BE49-F238E27FC236}">
                  <a16:creationId xmlns:a16="http://schemas.microsoft.com/office/drawing/2014/main" id="{6006632E-4E70-408C-A81E-A4B396E712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89" name="AutoShape 305">
              <a:extLst>
                <a:ext uri="{FF2B5EF4-FFF2-40B4-BE49-F238E27FC236}">
                  <a16:creationId xmlns:a16="http://schemas.microsoft.com/office/drawing/2014/main" id="{9BD98AF6-17B3-4E5B-90A5-4CA459BF46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0" name="Rectangle 306">
              <a:extLst>
                <a:ext uri="{FF2B5EF4-FFF2-40B4-BE49-F238E27FC236}">
                  <a16:creationId xmlns:a16="http://schemas.microsoft.com/office/drawing/2014/main" id="{A0F3797E-A926-4B62-AAC7-41CFCEF1B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1" name="Rectangle 307">
              <a:extLst>
                <a:ext uri="{FF2B5EF4-FFF2-40B4-BE49-F238E27FC236}">
                  <a16:creationId xmlns:a16="http://schemas.microsoft.com/office/drawing/2014/main" id="{A08986D9-5D67-4B68-A3B5-A23E2AAB4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2" name="Rectangle 308">
              <a:extLst>
                <a:ext uri="{FF2B5EF4-FFF2-40B4-BE49-F238E27FC236}">
                  <a16:creationId xmlns:a16="http://schemas.microsoft.com/office/drawing/2014/main" id="{4798E634-23C8-4CDF-AEB8-662986CE7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3" name="Rectangle 309">
              <a:extLst>
                <a:ext uri="{FF2B5EF4-FFF2-40B4-BE49-F238E27FC236}">
                  <a16:creationId xmlns:a16="http://schemas.microsoft.com/office/drawing/2014/main" id="{06868470-17F9-495B-91B1-05ECF003B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4" name="Rectangle 310">
              <a:extLst>
                <a:ext uri="{FF2B5EF4-FFF2-40B4-BE49-F238E27FC236}">
                  <a16:creationId xmlns:a16="http://schemas.microsoft.com/office/drawing/2014/main" id="{EB6C1F86-60C9-4299-A08C-9BD70ED02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295" name="Group 311">
            <a:extLst>
              <a:ext uri="{FF2B5EF4-FFF2-40B4-BE49-F238E27FC236}">
                <a16:creationId xmlns:a16="http://schemas.microsoft.com/office/drawing/2014/main" id="{FF093DA2-5050-421C-91D0-12FA30556E2E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4660900"/>
            <a:ext cx="52388" cy="431800"/>
            <a:chOff x="4136" y="2989"/>
            <a:chExt cx="136" cy="1260"/>
          </a:xfrm>
        </p:grpSpPr>
        <p:sp>
          <p:nvSpPr>
            <p:cNvPr id="42296" name="AutoShape 312">
              <a:extLst>
                <a:ext uri="{FF2B5EF4-FFF2-40B4-BE49-F238E27FC236}">
                  <a16:creationId xmlns:a16="http://schemas.microsoft.com/office/drawing/2014/main" id="{C208C835-D7F5-48B3-9DD0-E2622BEDF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7" name="AutoShape 313">
              <a:extLst>
                <a:ext uri="{FF2B5EF4-FFF2-40B4-BE49-F238E27FC236}">
                  <a16:creationId xmlns:a16="http://schemas.microsoft.com/office/drawing/2014/main" id="{E50470CE-3567-4E7D-8F9C-DC33A4EAD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8" name="AutoShape 314">
              <a:extLst>
                <a:ext uri="{FF2B5EF4-FFF2-40B4-BE49-F238E27FC236}">
                  <a16:creationId xmlns:a16="http://schemas.microsoft.com/office/drawing/2014/main" id="{D6F64FC8-C4D2-4CEF-A7D2-DEB5E1EA26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299" name="AutoShape 315">
              <a:extLst>
                <a:ext uri="{FF2B5EF4-FFF2-40B4-BE49-F238E27FC236}">
                  <a16:creationId xmlns:a16="http://schemas.microsoft.com/office/drawing/2014/main" id="{7CFE4EA9-8A86-4760-9636-EBE2B7F7F1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0" name="Rectangle 316">
              <a:extLst>
                <a:ext uri="{FF2B5EF4-FFF2-40B4-BE49-F238E27FC236}">
                  <a16:creationId xmlns:a16="http://schemas.microsoft.com/office/drawing/2014/main" id="{3109B448-67BA-4F32-B7FE-9BFBCC0CC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1" name="Rectangle 317">
              <a:extLst>
                <a:ext uri="{FF2B5EF4-FFF2-40B4-BE49-F238E27FC236}">
                  <a16:creationId xmlns:a16="http://schemas.microsoft.com/office/drawing/2014/main" id="{F79FA853-F7B2-4053-8F1E-C9A521B4A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2" name="Rectangle 318">
              <a:extLst>
                <a:ext uri="{FF2B5EF4-FFF2-40B4-BE49-F238E27FC236}">
                  <a16:creationId xmlns:a16="http://schemas.microsoft.com/office/drawing/2014/main" id="{0E8465AA-8783-4128-B4D2-6A944F7B0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3" name="Rectangle 319">
              <a:extLst>
                <a:ext uri="{FF2B5EF4-FFF2-40B4-BE49-F238E27FC236}">
                  <a16:creationId xmlns:a16="http://schemas.microsoft.com/office/drawing/2014/main" id="{7AA3059A-5C47-4850-A6D2-DEB075DE1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4" name="Rectangle 320">
              <a:extLst>
                <a:ext uri="{FF2B5EF4-FFF2-40B4-BE49-F238E27FC236}">
                  <a16:creationId xmlns:a16="http://schemas.microsoft.com/office/drawing/2014/main" id="{02CD3809-2B11-4A5D-96B5-9763867D6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05" name="Group 321">
            <a:extLst>
              <a:ext uri="{FF2B5EF4-FFF2-40B4-BE49-F238E27FC236}">
                <a16:creationId xmlns:a16="http://schemas.microsoft.com/office/drawing/2014/main" id="{831D44B1-1EDA-46AF-895E-AD0D766257A9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4710113"/>
            <a:ext cx="52388" cy="382587"/>
            <a:chOff x="4376" y="3134"/>
            <a:chExt cx="136" cy="1115"/>
          </a:xfrm>
        </p:grpSpPr>
        <p:sp>
          <p:nvSpPr>
            <p:cNvPr id="42306" name="AutoShape 322">
              <a:extLst>
                <a:ext uri="{FF2B5EF4-FFF2-40B4-BE49-F238E27FC236}">
                  <a16:creationId xmlns:a16="http://schemas.microsoft.com/office/drawing/2014/main" id="{D8D2FDE6-20BF-46CA-BCDB-8A19DAB1A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7" name="AutoShape 323">
              <a:extLst>
                <a:ext uri="{FF2B5EF4-FFF2-40B4-BE49-F238E27FC236}">
                  <a16:creationId xmlns:a16="http://schemas.microsoft.com/office/drawing/2014/main" id="{F18C07D2-B1FE-403F-848A-81083C0AB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8" name="AutoShape 324">
              <a:extLst>
                <a:ext uri="{FF2B5EF4-FFF2-40B4-BE49-F238E27FC236}">
                  <a16:creationId xmlns:a16="http://schemas.microsoft.com/office/drawing/2014/main" id="{A71AFDE0-C83C-40EA-A6A7-3E74DB2E30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09" name="AutoShape 325">
              <a:extLst>
                <a:ext uri="{FF2B5EF4-FFF2-40B4-BE49-F238E27FC236}">
                  <a16:creationId xmlns:a16="http://schemas.microsoft.com/office/drawing/2014/main" id="{DEFFBA26-FB6F-4371-BDF4-3A56FE459B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0" name="Rectangle 326">
              <a:extLst>
                <a:ext uri="{FF2B5EF4-FFF2-40B4-BE49-F238E27FC236}">
                  <a16:creationId xmlns:a16="http://schemas.microsoft.com/office/drawing/2014/main" id="{34E4AD87-C123-4A83-9697-65B29D213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1" name="Rectangle 327">
              <a:extLst>
                <a:ext uri="{FF2B5EF4-FFF2-40B4-BE49-F238E27FC236}">
                  <a16:creationId xmlns:a16="http://schemas.microsoft.com/office/drawing/2014/main" id="{3F0C9AA1-8D30-4A9C-87D7-A2FDB24A3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2" name="Rectangle 328">
              <a:extLst>
                <a:ext uri="{FF2B5EF4-FFF2-40B4-BE49-F238E27FC236}">
                  <a16:creationId xmlns:a16="http://schemas.microsoft.com/office/drawing/2014/main" id="{6CA882C3-3413-4CD8-8E0A-4EFF53857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3" name="Rectangle 329">
              <a:extLst>
                <a:ext uri="{FF2B5EF4-FFF2-40B4-BE49-F238E27FC236}">
                  <a16:creationId xmlns:a16="http://schemas.microsoft.com/office/drawing/2014/main" id="{ECB0B40C-94BD-422F-80C1-27810F76E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4" name="Rectangle 330">
              <a:extLst>
                <a:ext uri="{FF2B5EF4-FFF2-40B4-BE49-F238E27FC236}">
                  <a16:creationId xmlns:a16="http://schemas.microsoft.com/office/drawing/2014/main" id="{AE49562E-D66F-4B94-8306-0468278BA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15" name="Group 331">
            <a:extLst>
              <a:ext uri="{FF2B5EF4-FFF2-40B4-BE49-F238E27FC236}">
                <a16:creationId xmlns:a16="http://schemas.microsoft.com/office/drawing/2014/main" id="{F39790E0-467B-4831-A649-D0FEFDECDDA2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4743450"/>
            <a:ext cx="52387" cy="349250"/>
            <a:chOff x="4617" y="3229"/>
            <a:chExt cx="136" cy="1018"/>
          </a:xfrm>
        </p:grpSpPr>
        <p:sp>
          <p:nvSpPr>
            <p:cNvPr id="42316" name="AutoShape 332">
              <a:extLst>
                <a:ext uri="{FF2B5EF4-FFF2-40B4-BE49-F238E27FC236}">
                  <a16:creationId xmlns:a16="http://schemas.microsoft.com/office/drawing/2014/main" id="{6FB70FDF-A569-41F9-9CE4-E873D75CB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7" name="AutoShape 333">
              <a:extLst>
                <a:ext uri="{FF2B5EF4-FFF2-40B4-BE49-F238E27FC236}">
                  <a16:creationId xmlns:a16="http://schemas.microsoft.com/office/drawing/2014/main" id="{4AA2D5D0-8751-4389-A08D-1669F28E7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8" name="AutoShape 334">
              <a:extLst>
                <a:ext uri="{FF2B5EF4-FFF2-40B4-BE49-F238E27FC236}">
                  <a16:creationId xmlns:a16="http://schemas.microsoft.com/office/drawing/2014/main" id="{51A99FD2-251D-4276-90FC-1CA1AE144C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19" name="AutoShape 335">
              <a:extLst>
                <a:ext uri="{FF2B5EF4-FFF2-40B4-BE49-F238E27FC236}">
                  <a16:creationId xmlns:a16="http://schemas.microsoft.com/office/drawing/2014/main" id="{10B9F68E-E06F-49B3-B61C-82030411D9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0" name="Rectangle 336">
              <a:extLst>
                <a:ext uri="{FF2B5EF4-FFF2-40B4-BE49-F238E27FC236}">
                  <a16:creationId xmlns:a16="http://schemas.microsoft.com/office/drawing/2014/main" id="{8B919F65-8B03-41AF-A4CF-54E0A4AC6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1" name="Rectangle 337">
              <a:extLst>
                <a:ext uri="{FF2B5EF4-FFF2-40B4-BE49-F238E27FC236}">
                  <a16:creationId xmlns:a16="http://schemas.microsoft.com/office/drawing/2014/main" id="{2FB1EB2C-6406-478E-A398-593C43245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2" name="Rectangle 338">
              <a:extLst>
                <a:ext uri="{FF2B5EF4-FFF2-40B4-BE49-F238E27FC236}">
                  <a16:creationId xmlns:a16="http://schemas.microsoft.com/office/drawing/2014/main" id="{04D2BC6D-30F7-4B5E-8966-E9112AE09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23" name="Group 339">
            <a:extLst>
              <a:ext uri="{FF2B5EF4-FFF2-40B4-BE49-F238E27FC236}">
                <a16:creationId xmlns:a16="http://schemas.microsoft.com/office/drawing/2014/main" id="{EA65093A-63D3-4CFB-BC4F-A514E34A41C0}"/>
              </a:ext>
            </a:extLst>
          </p:cNvPr>
          <p:cNvGrpSpPr>
            <a:grpSpLocks/>
          </p:cNvGrpSpPr>
          <p:nvPr/>
        </p:nvGrpSpPr>
        <p:grpSpPr bwMode="auto">
          <a:xfrm>
            <a:off x="3698875" y="4827588"/>
            <a:ext cx="52388" cy="265112"/>
            <a:chOff x="4858" y="3478"/>
            <a:chExt cx="136" cy="770"/>
          </a:xfrm>
        </p:grpSpPr>
        <p:sp>
          <p:nvSpPr>
            <p:cNvPr id="42324" name="AutoShape 340">
              <a:extLst>
                <a:ext uri="{FF2B5EF4-FFF2-40B4-BE49-F238E27FC236}">
                  <a16:creationId xmlns:a16="http://schemas.microsoft.com/office/drawing/2014/main" id="{D5464307-A7DC-42A7-96FA-EF069ADFD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5" name="AutoShape 341">
              <a:extLst>
                <a:ext uri="{FF2B5EF4-FFF2-40B4-BE49-F238E27FC236}">
                  <a16:creationId xmlns:a16="http://schemas.microsoft.com/office/drawing/2014/main" id="{0C25E687-450E-48F6-9918-4657380D3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6" name="AutoShape 342">
              <a:extLst>
                <a:ext uri="{FF2B5EF4-FFF2-40B4-BE49-F238E27FC236}">
                  <a16:creationId xmlns:a16="http://schemas.microsoft.com/office/drawing/2014/main" id="{1CC1DA8C-9A55-4E1F-BF7E-1648C388D0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7" name="AutoShape 343">
              <a:extLst>
                <a:ext uri="{FF2B5EF4-FFF2-40B4-BE49-F238E27FC236}">
                  <a16:creationId xmlns:a16="http://schemas.microsoft.com/office/drawing/2014/main" id="{543D3B9F-0770-4C80-8376-357D882FEF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8" name="AutoShape 344">
              <a:extLst>
                <a:ext uri="{FF2B5EF4-FFF2-40B4-BE49-F238E27FC236}">
                  <a16:creationId xmlns:a16="http://schemas.microsoft.com/office/drawing/2014/main" id="{61422CDF-41BB-40C3-8824-CF4769371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29" name="Line 345">
              <a:extLst>
                <a:ext uri="{FF2B5EF4-FFF2-40B4-BE49-F238E27FC236}">
                  <a16:creationId xmlns:a16="http://schemas.microsoft.com/office/drawing/2014/main" id="{B534C9B0-E861-4AFB-AB83-4C660008E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330" name="Line 346">
              <a:extLst>
                <a:ext uri="{FF2B5EF4-FFF2-40B4-BE49-F238E27FC236}">
                  <a16:creationId xmlns:a16="http://schemas.microsoft.com/office/drawing/2014/main" id="{BDB65A9E-2E71-4D6B-AF81-D277F5121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331" name="Rectangle 347">
              <a:extLst>
                <a:ext uri="{FF2B5EF4-FFF2-40B4-BE49-F238E27FC236}">
                  <a16:creationId xmlns:a16="http://schemas.microsoft.com/office/drawing/2014/main" id="{B8850913-436A-47BD-A70A-82240ADBB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32" name="Rectangle 348">
              <a:extLst>
                <a:ext uri="{FF2B5EF4-FFF2-40B4-BE49-F238E27FC236}">
                  <a16:creationId xmlns:a16="http://schemas.microsoft.com/office/drawing/2014/main" id="{5375EB85-1DF4-4779-92E9-D6F09EE8A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33" name="Group 349">
            <a:extLst>
              <a:ext uri="{FF2B5EF4-FFF2-40B4-BE49-F238E27FC236}">
                <a16:creationId xmlns:a16="http://schemas.microsoft.com/office/drawing/2014/main" id="{9BBF5814-E433-4E8F-AC03-59D8852E3DCE}"/>
              </a:ext>
            </a:extLst>
          </p:cNvPr>
          <p:cNvGrpSpPr>
            <a:grpSpLocks/>
          </p:cNvGrpSpPr>
          <p:nvPr/>
        </p:nvGrpSpPr>
        <p:grpSpPr bwMode="auto">
          <a:xfrm>
            <a:off x="4079875" y="4813300"/>
            <a:ext cx="52388" cy="279400"/>
            <a:chOff x="5098" y="3433"/>
            <a:chExt cx="136" cy="816"/>
          </a:xfrm>
        </p:grpSpPr>
        <p:sp>
          <p:nvSpPr>
            <p:cNvPr id="42334" name="AutoShape 350">
              <a:extLst>
                <a:ext uri="{FF2B5EF4-FFF2-40B4-BE49-F238E27FC236}">
                  <a16:creationId xmlns:a16="http://schemas.microsoft.com/office/drawing/2014/main" id="{E29E3BCE-0213-406B-9594-8C9035D94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35" name="AutoShape 351">
              <a:extLst>
                <a:ext uri="{FF2B5EF4-FFF2-40B4-BE49-F238E27FC236}">
                  <a16:creationId xmlns:a16="http://schemas.microsoft.com/office/drawing/2014/main" id="{397AEC5F-6F59-4747-9A9E-74D775630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36" name="Line 352">
              <a:extLst>
                <a:ext uri="{FF2B5EF4-FFF2-40B4-BE49-F238E27FC236}">
                  <a16:creationId xmlns:a16="http://schemas.microsoft.com/office/drawing/2014/main" id="{C9CCDE5E-AE3D-4039-917B-571CC4B7F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337" name="Line 353">
              <a:extLst>
                <a:ext uri="{FF2B5EF4-FFF2-40B4-BE49-F238E27FC236}">
                  <a16:creationId xmlns:a16="http://schemas.microsoft.com/office/drawing/2014/main" id="{BB18CDB5-243D-4BAD-87CB-8A60E5F9D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338" name="AutoShape 354">
              <a:extLst>
                <a:ext uri="{FF2B5EF4-FFF2-40B4-BE49-F238E27FC236}">
                  <a16:creationId xmlns:a16="http://schemas.microsoft.com/office/drawing/2014/main" id="{94D30F65-590E-4AFC-ADDC-E3FC7100F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39" name="AutoShape 355">
              <a:extLst>
                <a:ext uri="{FF2B5EF4-FFF2-40B4-BE49-F238E27FC236}">
                  <a16:creationId xmlns:a16="http://schemas.microsoft.com/office/drawing/2014/main" id="{80C450FF-CBC6-4A7C-9208-A2CCE2A3CB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0" name="AutoShape 356">
              <a:extLst>
                <a:ext uri="{FF2B5EF4-FFF2-40B4-BE49-F238E27FC236}">
                  <a16:creationId xmlns:a16="http://schemas.microsoft.com/office/drawing/2014/main" id="{C7FB8417-5067-4FC1-A5D0-656A1E07E9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1" name="Rectangle 357">
              <a:extLst>
                <a:ext uri="{FF2B5EF4-FFF2-40B4-BE49-F238E27FC236}">
                  <a16:creationId xmlns:a16="http://schemas.microsoft.com/office/drawing/2014/main" id="{4FDA41CA-DD51-44C8-A8AD-1FFDFBED2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2" name="Rectangle 358">
              <a:extLst>
                <a:ext uri="{FF2B5EF4-FFF2-40B4-BE49-F238E27FC236}">
                  <a16:creationId xmlns:a16="http://schemas.microsoft.com/office/drawing/2014/main" id="{D52A42DD-FFFB-48D3-B26E-68154E532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3" name="Rectangle 359">
              <a:extLst>
                <a:ext uri="{FF2B5EF4-FFF2-40B4-BE49-F238E27FC236}">
                  <a16:creationId xmlns:a16="http://schemas.microsoft.com/office/drawing/2014/main" id="{DA662F0C-D22B-42D7-AC8F-9BB0B73AA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44" name="Group 360">
            <a:extLst>
              <a:ext uri="{FF2B5EF4-FFF2-40B4-BE49-F238E27FC236}">
                <a16:creationId xmlns:a16="http://schemas.microsoft.com/office/drawing/2014/main" id="{5D6EE4C5-FCC2-45B3-A06B-2AD4E714F137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4286250"/>
            <a:ext cx="52388" cy="806450"/>
            <a:chOff x="5339" y="1900"/>
            <a:chExt cx="136" cy="2349"/>
          </a:xfrm>
        </p:grpSpPr>
        <p:sp>
          <p:nvSpPr>
            <p:cNvPr id="42345" name="AutoShape 361">
              <a:extLst>
                <a:ext uri="{FF2B5EF4-FFF2-40B4-BE49-F238E27FC236}">
                  <a16:creationId xmlns:a16="http://schemas.microsoft.com/office/drawing/2014/main" id="{EBC8A49D-756C-4823-BE9F-9C4CD1FE2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6" name="AutoShape 362">
              <a:extLst>
                <a:ext uri="{FF2B5EF4-FFF2-40B4-BE49-F238E27FC236}">
                  <a16:creationId xmlns:a16="http://schemas.microsoft.com/office/drawing/2014/main" id="{D8FFF5EF-2167-4A66-940C-43E1E0612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7" name="AutoShape 363">
              <a:extLst>
                <a:ext uri="{FF2B5EF4-FFF2-40B4-BE49-F238E27FC236}">
                  <a16:creationId xmlns:a16="http://schemas.microsoft.com/office/drawing/2014/main" id="{39AB4FB3-979C-4BCC-9863-EC2DF5CED1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8" name="AutoShape 364">
              <a:extLst>
                <a:ext uri="{FF2B5EF4-FFF2-40B4-BE49-F238E27FC236}">
                  <a16:creationId xmlns:a16="http://schemas.microsoft.com/office/drawing/2014/main" id="{502BF40C-8A2D-4F8E-ACB6-C0CED2B168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49" name="Rectangle 365">
              <a:extLst>
                <a:ext uri="{FF2B5EF4-FFF2-40B4-BE49-F238E27FC236}">
                  <a16:creationId xmlns:a16="http://schemas.microsoft.com/office/drawing/2014/main" id="{18CFCA67-259D-464D-A74F-B0105C886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0" name="Rectangle 366">
              <a:extLst>
                <a:ext uri="{FF2B5EF4-FFF2-40B4-BE49-F238E27FC236}">
                  <a16:creationId xmlns:a16="http://schemas.microsoft.com/office/drawing/2014/main" id="{1DC3F62F-0F7C-45C2-B67A-75EAD3969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1" name="Rectangle 367">
              <a:extLst>
                <a:ext uri="{FF2B5EF4-FFF2-40B4-BE49-F238E27FC236}">
                  <a16:creationId xmlns:a16="http://schemas.microsoft.com/office/drawing/2014/main" id="{B4409429-82B2-44EA-83D8-E69C3AA9D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2" name="Rectangle 368">
              <a:extLst>
                <a:ext uri="{FF2B5EF4-FFF2-40B4-BE49-F238E27FC236}">
                  <a16:creationId xmlns:a16="http://schemas.microsoft.com/office/drawing/2014/main" id="{68223624-839A-4D20-A9C8-C5F2196B7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3" name="Rectangle 369">
              <a:extLst>
                <a:ext uri="{FF2B5EF4-FFF2-40B4-BE49-F238E27FC236}">
                  <a16:creationId xmlns:a16="http://schemas.microsoft.com/office/drawing/2014/main" id="{8D7BE095-FBA2-4457-9617-E1A33665A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4" name="Rectangle 370">
              <a:extLst>
                <a:ext uri="{FF2B5EF4-FFF2-40B4-BE49-F238E27FC236}">
                  <a16:creationId xmlns:a16="http://schemas.microsoft.com/office/drawing/2014/main" id="{A004FF01-9F06-45BF-B9EA-68EF903A9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5" name="Rectangle 371">
              <a:extLst>
                <a:ext uri="{FF2B5EF4-FFF2-40B4-BE49-F238E27FC236}">
                  <a16:creationId xmlns:a16="http://schemas.microsoft.com/office/drawing/2014/main" id="{68598C34-6BCF-44E5-A97E-9952DD25F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6" name="Rectangle 372">
              <a:extLst>
                <a:ext uri="{FF2B5EF4-FFF2-40B4-BE49-F238E27FC236}">
                  <a16:creationId xmlns:a16="http://schemas.microsoft.com/office/drawing/2014/main" id="{21D322BF-306A-4966-A2C4-882FBAFE8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7" name="Rectangle 373">
              <a:extLst>
                <a:ext uri="{FF2B5EF4-FFF2-40B4-BE49-F238E27FC236}">
                  <a16:creationId xmlns:a16="http://schemas.microsoft.com/office/drawing/2014/main" id="{9C406838-F51E-411B-89C4-FEC767080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8" name="Rectangle 374">
              <a:extLst>
                <a:ext uri="{FF2B5EF4-FFF2-40B4-BE49-F238E27FC236}">
                  <a16:creationId xmlns:a16="http://schemas.microsoft.com/office/drawing/2014/main" id="{C7F9F64C-794E-4E9A-9F37-1CD74FAE9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59" name="Rectangle 375">
              <a:extLst>
                <a:ext uri="{FF2B5EF4-FFF2-40B4-BE49-F238E27FC236}">
                  <a16:creationId xmlns:a16="http://schemas.microsoft.com/office/drawing/2014/main" id="{28F662AD-3922-4C84-8A18-AECB19C7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0" name="Rectangle 376">
              <a:extLst>
                <a:ext uri="{FF2B5EF4-FFF2-40B4-BE49-F238E27FC236}">
                  <a16:creationId xmlns:a16="http://schemas.microsoft.com/office/drawing/2014/main" id="{05CB51FC-647F-4C30-898E-BAFA3B622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361" name="Rectangle 377">
            <a:extLst>
              <a:ext uri="{FF2B5EF4-FFF2-40B4-BE49-F238E27FC236}">
                <a16:creationId xmlns:a16="http://schemas.microsoft.com/office/drawing/2014/main" id="{3775F822-40B6-48FA-B455-990D52BD5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減数分裂（卵子）</a:t>
            </a:r>
          </a:p>
        </p:txBody>
      </p:sp>
      <p:grpSp>
        <p:nvGrpSpPr>
          <p:cNvPr id="42362" name="Group 378">
            <a:extLst>
              <a:ext uri="{FF2B5EF4-FFF2-40B4-BE49-F238E27FC236}">
                <a16:creationId xmlns:a16="http://schemas.microsoft.com/office/drawing/2014/main" id="{CEA0DA3B-2091-4295-9312-DB4CE2C13AC2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2628900"/>
            <a:ext cx="52387" cy="1416050"/>
            <a:chOff x="45" y="119"/>
            <a:chExt cx="136" cy="4130"/>
          </a:xfrm>
        </p:grpSpPr>
        <p:sp>
          <p:nvSpPr>
            <p:cNvPr id="42363" name="AutoShape 379">
              <a:extLst>
                <a:ext uri="{FF2B5EF4-FFF2-40B4-BE49-F238E27FC236}">
                  <a16:creationId xmlns:a16="http://schemas.microsoft.com/office/drawing/2014/main" id="{AAA95478-77B8-424B-AEEA-F56BFE826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4" name="Rectangle 380">
              <a:extLst>
                <a:ext uri="{FF2B5EF4-FFF2-40B4-BE49-F238E27FC236}">
                  <a16:creationId xmlns:a16="http://schemas.microsoft.com/office/drawing/2014/main" id="{92239CC8-F1E1-4A66-9114-2D300E6C5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5" name="Rectangle 381">
              <a:extLst>
                <a:ext uri="{FF2B5EF4-FFF2-40B4-BE49-F238E27FC236}">
                  <a16:creationId xmlns:a16="http://schemas.microsoft.com/office/drawing/2014/main" id="{F80B50E2-08DF-4DE5-A64A-200245935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6" name="Rectangle 382">
              <a:extLst>
                <a:ext uri="{FF2B5EF4-FFF2-40B4-BE49-F238E27FC236}">
                  <a16:creationId xmlns:a16="http://schemas.microsoft.com/office/drawing/2014/main" id="{ACD124C8-1DCB-47D1-B500-C72A41ACD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7" name="Rectangle 383">
              <a:extLst>
                <a:ext uri="{FF2B5EF4-FFF2-40B4-BE49-F238E27FC236}">
                  <a16:creationId xmlns:a16="http://schemas.microsoft.com/office/drawing/2014/main" id="{CA84DE1B-57DB-4239-9960-A8E5056C9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8" name="Rectangle 384">
              <a:extLst>
                <a:ext uri="{FF2B5EF4-FFF2-40B4-BE49-F238E27FC236}">
                  <a16:creationId xmlns:a16="http://schemas.microsoft.com/office/drawing/2014/main" id="{D9DEA404-2B98-4F1A-B046-0DFD27DE1E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69" name="Rectangle 385">
              <a:extLst>
                <a:ext uri="{FF2B5EF4-FFF2-40B4-BE49-F238E27FC236}">
                  <a16:creationId xmlns:a16="http://schemas.microsoft.com/office/drawing/2014/main" id="{887B6B0D-8424-4D2A-8F9D-FF60DBFA1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0" name="Rectangle 386">
              <a:extLst>
                <a:ext uri="{FF2B5EF4-FFF2-40B4-BE49-F238E27FC236}">
                  <a16:creationId xmlns:a16="http://schemas.microsoft.com/office/drawing/2014/main" id="{00C4CB51-A254-4670-AB76-6BC339C80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1" name="Rectangle 387">
              <a:extLst>
                <a:ext uri="{FF2B5EF4-FFF2-40B4-BE49-F238E27FC236}">
                  <a16:creationId xmlns:a16="http://schemas.microsoft.com/office/drawing/2014/main" id="{CA309131-0636-4E2A-8446-BF3D59784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2" name="Rectangle 388">
              <a:extLst>
                <a:ext uri="{FF2B5EF4-FFF2-40B4-BE49-F238E27FC236}">
                  <a16:creationId xmlns:a16="http://schemas.microsoft.com/office/drawing/2014/main" id="{99609CBC-BEB4-4D1C-BB53-F6C9F27BC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3" name="Rectangle 389">
              <a:extLst>
                <a:ext uri="{FF2B5EF4-FFF2-40B4-BE49-F238E27FC236}">
                  <a16:creationId xmlns:a16="http://schemas.microsoft.com/office/drawing/2014/main" id="{6F04501F-A14B-411A-9480-40C885D24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4" name="Rectangle 390">
              <a:extLst>
                <a:ext uri="{FF2B5EF4-FFF2-40B4-BE49-F238E27FC236}">
                  <a16:creationId xmlns:a16="http://schemas.microsoft.com/office/drawing/2014/main" id="{C7CF3BDC-B90B-4222-8AE2-983031C22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5" name="AutoShape 391">
              <a:extLst>
                <a:ext uri="{FF2B5EF4-FFF2-40B4-BE49-F238E27FC236}">
                  <a16:creationId xmlns:a16="http://schemas.microsoft.com/office/drawing/2014/main" id="{92B2A6ED-1E0B-41FF-8E8C-2398C1B60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6" name="Rectangle 392">
              <a:extLst>
                <a:ext uri="{FF2B5EF4-FFF2-40B4-BE49-F238E27FC236}">
                  <a16:creationId xmlns:a16="http://schemas.microsoft.com/office/drawing/2014/main" id="{8A468097-1423-415C-847C-F67B5DF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7" name="Rectangle 393">
              <a:extLst>
                <a:ext uri="{FF2B5EF4-FFF2-40B4-BE49-F238E27FC236}">
                  <a16:creationId xmlns:a16="http://schemas.microsoft.com/office/drawing/2014/main" id="{D7B22FB7-77C4-433F-8325-F5682D4C7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8" name="Rectangle 394">
              <a:extLst>
                <a:ext uri="{FF2B5EF4-FFF2-40B4-BE49-F238E27FC236}">
                  <a16:creationId xmlns:a16="http://schemas.microsoft.com/office/drawing/2014/main" id="{956BCD99-3FC9-46AD-8037-5AA8D7BD7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79" name="Rectangle 395">
              <a:extLst>
                <a:ext uri="{FF2B5EF4-FFF2-40B4-BE49-F238E27FC236}">
                  <a16:creationId xmlns:a16="http://schemas.microsoft.com/office/drawing/2014/main" id="{D539FB91-A6D6-40B2-9715-D4386C5F2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0" name="Rectangle 396">
              <a:extLst>
                <a:ext uri="{FF2B5EF4-FFF2-40B4-BE49-F238E27FC236}">
                  <a16:creationId xmlns:a16="http://schemas.microsoft.com/office/drawing/2014/main" id="{E7A7EBE3-70E5-4292-930B-95E7A52D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1" name="Rectangle 397">
              <a:extLst>
                <a:ext uri="{FF2B5EF4-FFF2-40B4-BE49-F238E27FC236}">
                  <a16:creationId xmlns:a16="http://schemas.microsoft.com/office/drawing/2014/main" id="{E0C467D4-A0B3-429F-9466-23E6BD64B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2" name="Rectangle 398">
              <a:extLst>
                <a:ext uri="{FF2B5EF4-FFF2-40B4-BE49-F238E27FC236}">
                  <a16:creationId xmlns:a16="http://schemas.microsoft.com/office/drawing/2014/main" id="{01BDDD09-8D85-4771-B30F-8454B3027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3" name="Rectangle 399">
              <a:extLst>
                <a:ext uri="{FF2B5EF4-FFF2-40B4-BE49-F238E27FC236}">
                  <a16:creationId xmlns:a16="http://schemas.microsoft.com/office/drawing/2014/main" id="{43ED9707-6066-4674-B6C6-DAEF42063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4" name="Rectangle 400">
              <a:extLst>
                <a:ext uri="{FF2B5EF4-FFF2-40B4-BE49-F238E27FC236}">
                  <a16:creationId xmlns:a16="http://schemas.microsoft.com/office/drawing/2014/main" id="{EB614EEE-25C9-48AB-85C2-0A1A0969F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5" name="AutoShape 401">
              <a:extLst>
                <a:ext uri="{FF2B5EF4-FFF2-40B4-BE49-F238E27FC236}">
                  <a16:creationId xmlns:a16="http://schemas.microsoft.com/office/drawing/2014/main" id="{70875D57-EB1C-46F1-8C6A-2FC15930C1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6" name="AutoShape 402">
              <a:extLst>
                <a:ext uri="{FF2B5EF4-FFF2-40B4-BE49-F238E27FC236}">
                  <a16:creationId xmlns:a16="http://schemas.microsoft.com/office/drawing/2014/main" id="{4F8CC6E7-A897-4844-B2C6-4038ADF357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387" name="Group 403">
            <a:extLst>
              <a:ext uri="{FF2B5EF4-FFF2-40B4-BE49-F238E27FC236}">
                <a16:creationId xmlns:a16="http://schemas.microsoft.com/office/drawing/2014/main" id="{6B949DDB-73E3-4E96-AAFD-8F20F41B40FD}"/>
              </a:ext>
            </a:extLst>
          </p:cNvPr>
          <p:cNvGrpSpPr>
            <a:grpSpLocks/>
          </p:cNvGrpSpPr>
          <p:nvPr/>
        </p:nvGrpSpPr>
        <p:grpSpPr bwMode="auto">
          <a:xfrm>
            <a:off x="1166813" y="2706688"/>
            <a:ext cx="52387" cy="1338262"/>
            <a:chOff x="285" y="345"/>
            <a:chExt cx="136" cy="3904"/>
          </a:xfrm>
        </p:grpSpPr>
        <p:sp>
          <p:nvSpPr>
            <p:cNvPr id="42388" name="AutoShape 404">
              <a:extLst>
                <a:ext uri="{FF2B5EF4-FFF2-40B4-BE49-F238E27FC236}">
                  <a16:creationId xmlns:a16="http://schemas.microsoft.com/office/drawing/2014/main" id="{1B11598A-2C5D-4E28-BF70-D7DE36960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89" name="Rectangle 405">
              <a:extLst>
                <a:ext uri="{FF2B5EF4-FFF2-40B4-BE49-F238E27FC236}">
                  <a16:creationId xmlns:a16="http://schemas.microsoft.com/office/drawing/2014/main" id="{858A7433-695D-49C6-95DB-426EE4E39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0" name="Rectangle 406">
              <a:extLst>
                <a:ext uri="{FF2B5EF4-FFF2-40B4-BE49-F238E27FC236}">
                  <a16:creationId xmlns:a16="http://schemas.microsoft.com/office/drawing/2014/main" id="{1026C7F4-B109-4C07-B4A1-1094E79FC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1" name="Rectangle 407">
              <a:extLst>
                <a:ext uri="{FF2B5EF4-FFF2-40B4-BE49-F238E27FC236}">
                  <a16:creationId xmlns:a16="http://schemas.microsoft.com/office/drawing/2014/main" id="{A5939F52-DE0A-4BC0-BDF8-5ABEFB7F1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2" name="Rectangle 408">
              <a:extLst>
                <a:ext uri="{FF2B5EF4-FFF2-40B4-BE49-F238E27FC236}">
                  <a16:creationId xmlns:a16="http://schemas.microsoft.com/office/drawing/2014/main" id="{F24505DF-F90C-496A-90BA-8F16D8EE7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3" name="Rectangle 409">
              <a:extLst>
                <a:ext uri="{FF2B5EF4-FFF2-40B4-BE49-F238E27FC236}">
                  <a16:creationId xmlns:a16="http://schemas.microsoft.com/office/drawing/2014/main" id="{97553A32-9037-4A5E-A699-C4B3B73CA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4" name="Rectangle 410">
              <a:extLst>
                <a:ext uri="{FF2B5EF4-FFF2-40B4-BE49-F238E27FC236}">
                  <a16:creationId xmlns:a16="http://schemas.microsoft.com/office/drawing/2014/main" id="{F43F2B1C-DC2C-47AC-BD19-ECBBBDB23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5" name="Rectangle 411">
              <a:extLst>
                <a:ext uri="{FF2B5EF4-FFF2-40B4-BE49-F238E27FC236}">
                  <a16:creationId xmlns:a16="http://schemas.microsoft.com/office/drawing/2014/main" id="{89DB3691-AB6C-4AF5-9100-365A44E2E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6" name="AutoShape 412">
              <a:extLst>
                <a:ext uri="{FF2B5EF4-FFF2-40B4-BE49-F238E27FC236}">
                  <a16:creationId xmlns:a16="http://schemas.microsoft.com/office/drawing/2014/main" id="{D2049689-D4D1-41FF-8267-8019229F1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7" name="Rectangle 413">
              <a:extLst>
                <a:ext uri="{FF2B5EF4-FFF2-40B4-BE49-F238E27FC236}">
                  <a16:creationId xmlns:a16="http://schemas.microsoft.com/office/drawing/2014/main" id="{603DB5E9-FA6E-41BD-A8F2-78FFEB024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8" name="Rectangle 414">
              <a:extLst>
                <a:ext uri="{FF2B5EF4-FFF2-40B4-BE49-F238E27FC236}">
                  <a16:creationId xmlns:a16="http://schemas.microsoft.com/office/drawing/2014/main" id="{74A014E3-6AC4-4696-BEB6-98A41BDE6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399" name="Rectangle 415">
              <a:extLst>
                <a:ext uri="{FF2B5EF4-FFF2-40B4-BE49-F238E27FC236}">
                  <a16:creationId xmlns:a16="http://schemas.microsoft.com/office/drawing/2014/main" id="{935280E8-47C8-4D79-825F-1984E0088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0" name="Rectangle 416">
              <a:extLst>
                <a:ext uri="{FF2B5EF4-FFF2-40B4-BE49-F238E27FC236}">
                  <a16:creationId xmlns:a16="http://schemas.microsoft.com/office/drawing/2014/main" id="{778350FE-08A9-43A8-9055-067BD28A2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1" name="Rectangle 417">
              <a:extLst>
                <a:ext uri="{FF2B5EF4-FFF2-40B4-BE49-F238E27FC236}">
                  <a16:creationId xmlns:a16="http://schemas.microsoft.com/office/drawing/2014/main" id="{2F0EB71D-FD6C-4837-98AE-130BA97D0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2" name="Rectangle 418">
              <a:extLst>
                <a:ext uri="{FF2B5EF4-FFF2-40B4-BE49-F238E27FC236}">
                  <a16:creationId xmlns:a16="http://schemas.microsoft.com/office/drawing/2014/main" id="{D6ECEEC0-10B8-486C-B606-F3AAFC6F9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3" name="Rectangle 419">
              <a:extLst>
                <a:ext uri="{FF2B5EF4-FFF2-40B4-BE49-F238E27FC236}">
                  <a16:creationId xmlns:a16="http://schemas.microsoft.com/office/drawing/2014/main" id="{E8AC6E67-E8FD-4AB8-8169-F8CCFB11D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4" name="Rectangle 420">
              <a:extLst>
                <a:ext uri="{FF2B5EF4-FFF2-40B4-BE49-F238E27FC236}">
                  <a16:creationId xmlns:a16="http://schemas.microsoft.com/office/drawing/2014/main" id="{8E805300-EB45-46B0-A21F-C5936E651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5" name="Rectangle 421">
              <a:extLst>
                <a:ext uri="{FF2B5EF4-FFF2-40B4-BE49-F238E27FC236}">
                  <a16:creationId xmlns:a16="http://schemas.microsoft.com/office/drawing/2014/main" id="{32EB9468-2FA8-4BF5-B53C-1F077E558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6" name="Rectangle 422">
              <a:extLst>
                <a:ext uri="{FF2B5EF4-FFF2-40B4-BE49-F238E27FC236}">
                  <a16:creationId xmlns:a16="http://schemas.microsoft.com/office/drawing/2014/main" id="{C65AE223-FDAC-46D6-8F92-4C007ED85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7" name="Rectangle 423">
              <a:extLst>
                <a:ext uri="{FF2B5EF4-FFF2-40B4-BE49-F238E27FC236}">
                  <a16:creationId xmlns:a16="http://schemas.microsoft.com/office/drawing/2014/main" id="{294056B3-9043-4E20-8938-773172731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8" name="Rectangle 424">
              <a:extLst>
                <a:ext uri="{FF2B5EF4-FFF2-40B4-BE49-F238E27FC236}">
                  <a16:creationId xmlns:a16="http://schemas.microsoft.com/office/drawing/2014/main" id="{10D4C560-8863-4C1E-B737-4F75F68D9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09" name="Rectangle 425">
              <a:extLst>
                <a:ext uri="{FF2B5EF4-FFF2-40B4-BE49-F238E27FC236}">
                  <a16:creationId xmlns:a16="http://schemas.microsoft.com/office/drawing/2014/main" id="{FADD85F3-A3BC-4C25-A2B2-FEAD699E7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0" name="AutoShape 426">
              <a:extLst>
                <a:ext uri="{FF2B5EF4-FFF2-40B4-BE49-F238E27FC236}">
                  <a16:creationId xmlns:a16="http://schemas.microsoft.com/office/drawing/2014/main" id="{F7B0EFC3-BFAD-4754-8023-60ACB49954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1" name="AutoShape 427">
              <a:extLst>
                <a:ext uri="{FF2B5EF4-FFF2-40B4-BE49-F238E27FC236}">
                  <a16:creationId xmlns:a16="http://schemas.microsoft.com/office/drawing/2014/main" id="{D4762390-DA99-4802-88F2-086E461AE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412" name="Group 428">
            <a:extLst>
              <a:ext uri="{FF2B5EF4-FFF2-40B4-BE49-F238E27FC236}">
                <a16:creationId xmlns:a16="http://schemas.microsoft.com/office/drawing/2014/main" id="{3717E02B-E6CE-443B-A416-BA53910CFE04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2962275"/>
            <a:ext cx="52388" cy="1082675"/>
            <a:chOff x="526" y="1089"/>
            <a:chExt cx="136" cy="3160"/>
          </a:xfrm>
        </p:grpSpPr>
        <p:sp>
          <p:nvSpPr>
            <p:cNvPr id="42413" name="AutoShape 429">
              <a:extLst>
                <a:ext uri="{FF2B5EF4-FFF2-40B4-BE49-F238E27FC236}">
                  <a16:creationId xmlns:a16="http://schemas.microsoft.com/office/drawing/2014/main" id="{F6576215-B1DC-4B24-BADF-E3BA98D21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4" name="AutoShape 430">
              <a:extLst>
                <a:ext uri="{FF2B5EF4-FFF2-40B4-BE49-F238E27FC236}">
                  <a16:creationId xmlns:a16="http://schemas.microsoft.com/office/drawing/2014/main" id="{BAEB991C-A438-415C-AD89-016D4AFEB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5" name="AutoShape 431">
              <a:extLst>
                <a:ext uri="{FF2B5EF4-FFF2-40B4-BE49-F238E27FC236}">
                  <a16:creationId xmlns:a16="http://schemas.microsoft.com/office/drawing/2014/main" id="{503E827C-16F5-40DB-AD05-697C0DD87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6" name="Rectangle 432">
              <a:extLst>
                <a:ext uri="{FF2B5EF4-FFF2-40B4-BE49-F238E27FC236}">
                  <a16:creationId xmlns:a16="http://schemas.microsoft.com/office/drawing/2014/main" id="{A94B57CD-A452-406F-B94F-39BA5D1A0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7" name="Rectangle 433">
              <a:extLst>
                <a:ext uri="{FF2B5EF4-FFF2-40B4-BE49-F238E27FC236}">
                  <a16:creationId xmlns:a16="http://schemas.microsoft.com/office/drawing/2014/main" id="{2262D2E5-0E6D-471F-8A8A-BC925A4ED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8" name="Rectangle 434">
              <a:extLst>
                <a:ext uri="{FF2B5EF4-FFF2-40B4-BE49-F238E27FC236}">
                  <a16:creationId xmlns:a16="http://schemas.microsoft.com/office/drawing/2014/main" id="{B68458EF-9B2B-48FA-B0E4-632AD364E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19" name="Rectangle 435">
              <a:extLst>
                <a:ext uri="{FF2B5EF4-FFF2-40B4-BE49-F238E27FC236}">
                  <a16:creationId xmlns:a16="http://schemas.microsoft.com/office/drawing/2014/main" id="{21196BDF-6A8E-4EE1-A435-AEFA71DFD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0" name="Rectangle 436">
              <a:extLst>
                <a:ext uri="{FF2B5EF4-FFF2-40B4-BE49-F238E27FC236}">
                  <a16:creationId xmlns:a16="http://schemas.microsoft.com/office/drawing/2014/main" id="{07A310AE-AC45-40AD-BF32-3B80A30E1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1" name="Rectangle 437">
              <a:extLst>
                <a:ext uri="{FF2B5EF4-FFF2-40B4-BE49-F238E27FC236}">
                  <a16:creationId xmlns:a16="http://schemas.microsoft.com/office/drawing/2014/main" id="{9BE38B1D-833A-450E-A5CB-86042BED1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2" name="Rectangle 438">
              <a:extLst>
                <a:ext uri="{FF2B5EF4-FFF2-40B4-BE49-F238E27FC236}">
                  <a16:creationId xmlns:a16="http://schemas.microsoft.com/office/drawing/2014/main" id="{2EAAE09F-650C-4DAE-BE6E-94D4042B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3" name="Rectangle 439">
              <a:extLst>
                <a:ext uri="{FF2B5EF4-FFF2-40B4-BE49-F238E27FC236}">
                  <a16:creationId xmlns:a16="http://schemas.microsoft.com/office/drawing/2014/main" id="{7763E63E-7CB3-4BB3-B961-E8F513852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4" name="Rectangle 440">
              <a:extLst>
                <a:ext uri="{FF2B5EF4-FFF2-40B4-BE49-F238E27FC236}">
                  <a16:creationId xmlns:a16="http://schemas.microsoft.com/office/drawing/2014/main" id="{B9017DEC-BF81-45EB-8BCD-8F0628999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5" name="Rectangle 441">
              <a:extLst>
                <a:ext uri="{FF2B5EF4-FFF2-40B4-BE49-F238E27FC236}">
                  <a16:creationId xmlns:a16="http://schemas.microsoft.com/office/drawing/2014/main" id="{1699BBBF-3893-4FDF-B820-3C5FE169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6" name="Rectangle 442">
              <a:extLst>
                <a:ext uri="{FF2B5EF4-FFF2-40B4-BE49-F238E27FC236}">
                  <a16:creationId xmlns:a16="http://schemas.microsoft.com/office/drawing/2014/main" id="{26CDF267-FE55-4103-B5EF-7DBD0CDBD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7" name="Rectangle 443">
              <a:extLst>
                <a:ext uri="{FF2B5EF4-FFF2-40B4-BE49-F238E27FC236}">
                  <a16:creationId xmlns:a16="http://schemas.microsoft.com/office/drawing/2014/main" id="{450638B4-6F3D-4DCD-A69F-E0E58DD9A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8" name="Rectangle 444">
              <a:extLst>
                <a:ext uri="{FF2B5EF4-FFF2-40B4-BE49-F238E27FC236}">
                  <a16:creationId xmlns:a16="http://schemas.microsoft.com/office/drawing/2014/main" id="{ED9BB736-9778-46CD-B701-FB452B5B3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29" name="Rectangle 445">
              <a:extLst>
                <a:ext uri="{FF2B5EF4-FFF2-40B4-BE49-F238E27FC236}">
                  <a16:creationId xmlns:a16="http://schemas.microsoft.com/office/drawing/2014/main" id="{71227B8E-68AC-44A9-9DEB-9C364B5D2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0" name="Rectangle 446">
              <a:extLst>
                <a:ext uri="{FF2B5EF4-FFF2-40B4-BE49-F238E27FC236}">
                  <a16:creationId xmlns:a16="http://schemas.microsoft.com/office/drawing/2014/main" id="{0752622F-54FD-4818-8C4E-56846ADF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1" name="Rectangle 447">
              <a:extLst>
                <a:ext uri="{FF2B5EF4-FFF2-40B4-BE49-F238E27FC236}">
                  <a16:creationId xmlns:a16="http://schemas.microsoft.com/office/drawing/2014/main" id="{7F7D1A89-E563-46D2-B58A-0A75083FF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2" name="Rectangle 448">
              <a:extLst>
                <a:ext uri="{FF2B5EF4-FFF2-40B4-BE49-F238E27FC236}">
                  <a16:creationId xmlns:a16="http://schemas.microsoft.com/office/drawing/2014/main" id="{6B4B838D-299D-48E6-A425-48261F993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3" name="Rectangle 449">
              <a:extLst>
                <a:ext uri="{FF2B5EF4-FFF2-40B4-BE49-F238E27FC236}">
                  <a16:creationId xmlns:a16="http://schemas.microsoft.com/office/drawing/2014/main" id="{F3F76E5B-49D0-4123-A67F-FFDBDA713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4" name="AutoShape 450">
              <a:extLst>
                <a:ext uri="{FF2B5EF4-FFF2-40B4-BE49-F238E27FC236}">
                  <a16:creationId xmlns:a16="http://schemas.microsoft.com/office/drawing/2014/main" id="{63593C21-46A7-4FFC-9508-A3DC38B668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5" name="AutoShape 451">
              <a:extLst>
                <a:ext uri="{FF2B5EF4-FFF2-40B4-BE49-F238E27FC236}">
                  <a16:creationId xmlns:a16="http://schemas.microsoft.com/office/drawing/2014/main" id="{458C7951-7F6B-47F9-B48A-7B8DD78C02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436" name="Group 452">
            <a:extLst>
              <a:ext uri="{FF2B5EF4-FFF2-40B4-BE49-F238E27FC236}">
                <a16:creationId xmlns:a16="http://schemas.microsoft.com/office/drawing/2014/main" id="{89ABE704-2057-46F2-9794-9517F0A03F09}"/>
              </a:ext>
            </a:extLst>
          </p:cNvPr>
          <p:cNvGrpSpPr>
            <a:grpSpLocks/>
          </p:cNvGrpSpPr>
          <p:nvPr/>
        </p:nvGrpSpPr>
        <p:grpSpPr bwMode="auto">
          <a:xfrm>
            <a:off x="1931988" y="3036888"/>
            <a:ext cx="52387" cy="1008062"/>
            <a:chOff x="766" y="1306"/>
            <a:chExt cx="136" cy="2943"/>
          </a:xfrm>
        </p:grpSpPr>
        <p:sp>
          <p:nvSpPr>
            <p:cNvPr id="42437" name="AutoShape 453">
              <a:extLst>
                <a:ext uri="{FF2B5EF4-FFF2-40B4-BE49-F238E27FC236}">
                  <a16:creationId xmlns:a16="http://schemas.microsoft.com/office/drawing/2014/main" id="{C1EA3CA7-34A3-4394-9A66-5BC5FB3C5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8" name="AutoShape 454">
              <a:extLst>
                <a:ext uri="{FF2B5EF4-FFF2-40B4-BE49-F238E27FC236}">
                  <a16:creationId xmlns:a16="http://schemas.microsoft.com/office/drawing/2014/main" id="{66413FD4-7A42-4BB6-96D3-0C042B37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39" name="Rectangle 455">
              <a:extLst>
                <a:ext uri="{FF2B5EF4-FFF2-40B4-BE49-F238E27FC236}">
                  <a16:creationId xmlns:a16="http://schemas.microsoft.com/office/drawing/2014/main" id="{C9F1F312-C0D8-4970-BA42-A35DCBEDB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0" name="Rectangle 456">
              <a:extLst>
                <a:ext uri="{FF2B5EF4-FFF2-40B4-BE49-F238E27FC236}">
                  <a16:creationId xmlns:a16="http://schemas.microsoft.com/office/drawing/2014/main" id="{E19FD17B-09C6-443E-9404-F47496FED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1" name="Rectangle 457">
              <a:extLst>
                <a:ext uri="{FF2B5EF4-FFF2-40B4-BE49-F238E27FC236}">
                  <a16:creationId xmlns:a16="http://schemas.microsoft.com/office/drawing/2014/main" id="{86924EB5-3722-409E-802D-4F80EE99E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2" name="Rectangle 458">
              <a:extLst>
                <a:ext uri="{FF2B5EF4-FFF2-40B4-BE49-F238E27FC236}">
                  <a16:creationId xmlns:a16="http://schemas.microsoft.com/office/drawing/2014/main" id="{6A3F36EB-39BC-456B-99BA-A7F5AB84D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3" name="Rectangle 459">
              <a:extLst>
                <a:ext uri="{FF2B5EF4-FFF2-40B4-BE49-F238E27FC236}">
                  <a16:creationId xmlns:a16="http://schemas.microsoft.com/office/drawing/2014/main" id="{7D551B99-059C-4B24-A9E2-160D5E58C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4" name="Rectangle 460">
              <a:extLst>
                <a:ext uri="{FF2B5EF4-FFF2-40B4-BE49-F238E27FC236}">
                  <a16:creationId xmlns:a16="http://schemas.microsoft.com/office/drawing/2014/main" id="{917ADBA6-828A-4B65-9C01-C42F143BC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5" name="Rectangle 461">
              <a:extLst>
                <a:ext uri="{FF2B5EF4-FFF2-40B4-BE49-F238E27FC236}">
                  <a16:creationId xmlns:a16="http://schemas.microsoft.com/office/drawing/2014/main" id="{2D58CB06-A4CA-4276-BDAA-3306F7C48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6" name="Rectangle 462">
              <a:extLst>
                <a:ext uri="{FF2B5EF4-FFF2-40B4-BE49-F238E27FC236}">
                  <a16:creationId xmlns:a16="http://schemas.microsoft.com/office/drawing/2014/main" id="{4A3E4A44-9E2F-4C54-A56D-0D6C33A9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7" name="Rectangle 463">
              <a:extLst>
                <a:ext uri="{FF2B5EF4-FFF2-40B4-BE49-F238E27FC236}">
                  <a16:creationId xmlns:a16="http://schemas.microsoft.com/office/drawing/2014/main" id="{34D75139-6501-4F6E-A3CE-A4F6183CD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8" name="Rectangle 464">
              <a:extLst>
                <a:ext uri="{FF2B5EF4-FFF2-40B4-BE49-F238E27FC236}">
                  <a16:creationId xmlns:a16="http://schemas.microsoft.com/office/drawing/2014/main" id="{1D9DD90F-A900-47F3-ABE4-2C0EADA92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49" name="Rectangle 465">
              <a:extLst>
                <a:ext uri="{FF2B5EF4-FFF2-40B4-BE49-F238E27FC236}">
                  <a16:creationId xmlns:a16="http://schemas.microsoft.com/office/drawing/2014/main" id="{2DFD923D-4C99-4960-81A7-A96F5FDE6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0" name="Rectangle 466">
              <a:extLst>
                <a:ext uri="{FF2B5EF4-FFF2-40B4-BE49-F238E27FC236}">
                  <a16:creationId xmlns:a16="http://schemas.microsoft.com/office/drawing/2014/main" id="{868701A4-FD42-4195-9F8A-3B27C8B0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1" name="Rectangle 467">
              <a:extLst>
                <a:ext uri="{FF2B5EF4-FFF2-40B4-BE49-F238E27FC236}">
                  <a16:creationId xmlns:a16="http://schemas.microsoft.com/office/drawing/2014/main" id="{483DA9E7-F906-4CEA-B506-8DE911565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2" name="Rectangle 468">
              <a:extLst>
                <a:ext uri="{FF2B5EF4-FFF2-40B4-BE49-F238E27FC236}">
                  <a16:creationId xmlns:a16="http://schemas.microsoft.com/office/drawing/2014/main" id="{2547BE28-D654-4EE2-9B2B-43DBC074E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3" name="Rectangle 469">
              <a:extLst>
                <a:ext uri="{FF2B5EF4-FFF2-40B4-BE49-F238E27FC236}">
                  <a16:creationId xmlns:a16="http://schemas.microsoft.com/office/drawing/2014/main" id="{7F5583F9-E6F9-47C5-B235-E670D8ACC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4" name="AutoShape 470">
              <a:extLst>
                <a:ext uri="{FF2B5EF4-FFF2-40B4-BE49-F238E27FC236}">
                  <a16:creationId xmlns:a16="http://schemas.microsoft.com/office/drawing/2014/main" id="{98AFFE39-62F3-4247-9089-5A3E44008C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5" name="AutoShape 471">
              <a:extLst>
                <a:ext uri="{FF2B5EF4-FFF2-40B4-BE49-F238E27FC236}">
                  <a16:creationId xmlns:a16="http://schemas.microsoft.com/office/drawing/2014/main" id="{ECFB808A-8E2F-4B51-9931-054FE482CE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456" name="Group 472">
            <a:extLst>
              <a:ext uri="{FF2B5EF4-FFF2-40B4-BE49-F238E27FC236}">
                <a16:creationId xmlns:a16="http://schemas.microsoft.com/office/drawing/2014/main" id="{DFB757ED-8DAB-43BD-8CB9-A5E1DB2C28F5}"/>
              </a:ext>
            </a:extLst>
          </p:cNvPr>
          <p:cNvGrpSpPr>
            <a:grpSpLocks/>
          </p:cNvGrpSpPr>
          <p:nvPr/>
        </p:nvGrpSpPr>
        <p:grpSpPr bwMode="auto">
          <a:xfrm>
            <a:off x="2312988" y="3079750"/>
            <a:ext cx="52387" cy="965200"/>
            <a:chOff x="1007" y="1433"/>
            <a:chExt cx="136" cy="2816"/>
          </a:xfrm>
        </p:grpSpPr>
        <p:sp>
          <p:nvSpPr>
            <p:cNvPr id="42457" name="AutoShape 473">
              <a:extLst>
                <a:ext uri="{FF2B5EF4-FFF2-40B4-BE49-F238E27FC236}">
                  <a16:creationId xmlns:a16="http://schemas.microsoft.com/office/drawing/2014/main" id="{86141188-39B4-4994-B972-008D08FDB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8" name="Rectangle 474">
              <a:extLst>
                <a:ext uri="{FF2B5EF4-FFF2-40B4-BE49-F238E27FC236}">
                  <a16:creationId xmlns:a16="http://schemas.microsoft.com/office/drawing/2014/main" id="{5E3FAC1F-82F3-44EF-BB9F-7D26996F4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59" name="Rectangle 475">
              <a:extLst>
                <a:ext uri="{FF2B5EF4-FFF2-40B4-BE49-F238E27FC236}">
                  <a16:creationId xmlns:a16="http://schemas.microsoft.com/office/drawing/2014/main" id="{839E87A3-1D2B-4CFF-9D49-1AAD395E0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0" name="Rectangle 476">
              <a:extLst>
                <a:ext uri="{FF2B5EF4-FFF2-40B4-BE49-F238E27FC236}">
                  <a16:creationId xmlns:a16="http://schemas.microsoft.com/office/drawing/2014/main" id="{6A90174E-EDA4-49E0-A675-CB30BE8F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1" name="Rectangle 477">
              <a:extLst>
                <a:ext uri="{FF2B5EF4-FFF2-40B4-BE49-F238E27FC236}">
                  <a16:creationId xmlns:a16="http://schemas.microsoft.com/office/drawing/2014/main" id="{8DDF26CE-2283-4D2B-A52D-B4CBBB85E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2" name="AutoShape 478">
              <a:extLst>
                <a:ext uri="{FF2B5EF4-FFF2-40B4-BE49-F238E27FC236}">
                  <a16:creationId xmlns:a16="http://schemas.microsoft.com/office/drawing/2014/main" id="{DA5E42E6-C571-45E0-B33B-8BC1272E1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3" name="Rectangle 479">
              <a:extLst>
                <a:ext uri="{FF2B5EF4-FFF2-40B4-BE49-F238E27FC236}">
                  <a16:creationId xmlns:a16="http://schemas.microsoft.com/office/drawing/2014/main" id="{54715E5E-66F9-4C92-A601-8EA7378C9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4" name="Rectangle 480">
              <a:extLst>
                <a:ext uri="{FF2B5EF4-FFF2-40B4-BE49-F238E27FC236}">
                  <a16:creationId xmlns:a16="http://schemas.microsoft.com/office/drawing/2014/main" id="{784B2B99-1D9E-4648-99FC-4CF7CC2F9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5" name="Rectangle 481">
              <a:extLst>
                <a:ext uri="{FF2B5EF4-FFF2-40B4-BE49-F238E27FC236}">
                  <a16:creationId xmlns:a16="http://schemas.microsoft.com/office/drawing/2014/main" id="{6FCA7B95-5DA5-4465-8BC4-8DA2A0B04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6" name="Rectangle 482">
              <a:extLst>
                <a:ext uri="{FF2B5EF4-FFF2-40B4-BE49-F238E27FC236}">
                  <a16:creationId xmlns:a16="http://schemas.microsoft.com/office/drawing/2014/main" id="{3133C668-8CE8-4393-B906-021801CD4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7" name="Rectangle 483">
              <a:extLst>
                <a:ext uri="{FF2B5EF4-FFF2-40B4-BE49-F238E27FC236}">
                  <a16:creationId xmlns:a16="http://schemas.microsoft.com/office/drawing/2014/main" id="{5FE307B0-E616-43B2-B634-2C8ADD702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8" name="Rectangle 484">
              <a:extLst>
                <a:ext uri="{FF2B5EF4-FFF2-40B4-BE49-F238E27FC236}">
                  <a16:creationId xmlns:a16="http://schemas.microsoft.com/office/drawing/2014/main" id="{900A06D0-EFB0-41AB-A6AA-EE75255C2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69" name="Rectangle 485">
              <a:extLst>
                <a:ext uri="{FF2B5EF4-FFF2-40B4-BE49-F238E27FC236}">
                  <a16:creationId xmlns:a16="http://schemas.microsoft.com/office/drawing/2014/main" id="{950FDF3A-EB84-48E1-B96B-4A06D0A3A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0" name="Rectangle 486">
              <a:extLst>
                <a:ext uri="{FF2B5EF4-FFF2-40B4-BE49-F238E27FC236}">
                  <a16:creationId xmlns:a16="http://schemas.microsoft.com/office/drawing/2014/main" id="{C104A79B-FDA7-4E11-9E66-65C947403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1" name="Rectangle 487">
              <a:extLst>
                <a:ext uri="{FF2B5EF4-FFF2-40B4-BE49-F238E27FC236}">
                  <a16:creationId xmlns:a16="http://schemas.microsoft.com/office/drawing/2014/main" id="{96B7393B-1750-4247-9605-6DB5ACCA1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2" name="Rectangle 488">
              <a:extLst>
                <a:ext uri="{FF2B5EF4-FFF2-40B4-BE49-F238E27FC236}">
                  <a16:creationId xmlns:a16="http://schemas.microsoft.com/office/drawing/2014/main" id="{18EA9770-CE3C-4AE6-9780-E2F90B02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3" name="Rectangle 489">
              <a:extLst>
                <a:ext uri="{FF2B5EF4-FFF2-40B4-BE49-F238E27FC236}">
                  <a16:creationId xmlns:a16="http://schemas.microsoft.com/office/drawing/2014/main" id="{A3E3504A-FE16-494F-9DEA-EDE0C5C4F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4" name="AutoShape 490">
              <a:extLst>
                <a:ext uri="{FF2B5EF4-FFF2-40B4-BE49-F238E27FC236}">
                  <a16:creationId xmlns:a16="http://schemas.microsoft.com/office/drawing/2014/main" id="{BB7FA107-EEA3-4E3E-87FB-FEACE18344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5" name="AutoShape 491">
              <a:extLst>
                <a:ext uri="{FF2B5EF4-FFF2-40B4-BE49-F238E27FC236}">
                  <a16:creationId xmlns:a16="http://schemas.microsoft.com/office/drawing/2014/main" id="{B681F73D-B39A-43FD-97DE-D74572A76C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476" name="Group 492">
            <a:extLst>
              <a:ext uri="{FF2B5EF4-FFF2-40B4-BE49-F238E27FC236}">
                <a16:creationId xmlns:a16="http://schemas.microsoft.com/office/drawing/2014/main" id="{682F4B6B-659C-4184-A3C8-CAB25550BA7B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3100388"/>
            <a:ext cx="52388" cy="944562"/>
            <a:chOff x="1248" y="1497"/>
            <a:chExt cx="136" cy="2752"/>
          </a:xfrm>
        </p:grpSpPr>
        <p:sp>
          <p:nvSpPr>
            <p:cNvPr id="42477" name="AutoShape 493">
              <a:extLst>
                <a:ext uri="{FF2B5EF4-FFF2-40B4-BE49-F238E27FC236}">
                  <a16:creationId xmlns:a16="http://schemas.microsoft.com/office/drawing/2014/main" id="{722A203D-84DE-4EC1-B9F7-C1DB8E8D1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8" name="AutoShape 494">
              <a:extLst>
                <a:ext uri="{FF2B5EF4-FFF2-40B4-BE49-F238E27FC236}">
                  <a16:creationId xmlns:a16="http://schemas.microsoft.com/office/drawing/2014/main" id="{0A804C49-936D-42DD-9308-0A30EA7EA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79" name="Rectangle 495">
              <a:extLst>
                <a:ext uri="{FF2B5EF4-FFF2-40B4-BE49-F238E27FC236}">
                  <a16:creationId xmlns:a16="http://schemas.microsoft.com/office/drawing/2014/main" id="{C93CCBFC-E5BD-4A44-B4B3-9A0C76741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0" name="Rectangle 496">
              <a:extLst>
                <a:ext uri="{FF2B5EF4-FFF2-40B4-BE49-F238E27FC236}">
                  <a16:creationId xmlns:a16="http://schemas.microsoft.com/office/drawing/2014/main" id="{1C362EBF-EA41-453C-AE6D-1ED2F7ADA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1" name="Rectangle 497">
              <a:extLst>
                <a:ext uri="{FF2B5EF4-FFF2-40B4-BE49-F238E27FC236}">
                  <a16:creationId xmlns:a16="http://schemas.microsoft.com/office/drawing/2014/main" id="{30E7A2EC-4E12-45F8-AC61-D60AAB5A6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2" name="Rectangle 498">
              <a:extLst>
                <a:ext uri="{FF2B5EF4-FFF2-40B4-BE49-F238E27FC236}">
                  <a16:creationId xmlns:a16="http://schemas.microsoft.com/office/drawing/2014/main" id="{DDEA49A1-6284-4744-B6E0-7EC2B9FA1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3" name="Rectangle 499">
              <a:extLst>
                <a:ext uri="{FF2B5EF4-FFF2-40B4-BE49-F238E27FC236}">
                  <a16:creationId xmlns:a16="http://schemas.microsoft.com/office/drawing/2014/main" id="{85AED2A7-6CD6-4AF9-AA84-0CB9308BC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4" name="Rectangle 500">
              <a:extLst>
                <a:ext uri="{FF2B5EF4-FFF2-40B4-BE49-F238E27FC236}">
                  <a16:creationId xmlns:a16="http://schemas.microsoft.com/office/drawing/2014/main" id="{3A371577-1D0E-4666-81F8-DB130A721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5" name="Rectangle 501">
              <a:extLst>
                <a:ext uri="{FF2B5EF4-FFF2-40B4-BE49-F238E27FC236}">
                  <a16:creationId xmlns:a16="http://schemas.microsoft.com/office/drawing/2014/main" id="{4503E94F-F592-4438-9223-6268DE996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6" name="Rectangle 502">
              <a:extLst>
                <a:ext uri="{FF2B5EF4-FFF2-40B4-BE49-F238E27FC236}">
                  <a16:creationId xmlns:a16="http://schemas.microsoft.com/office/drawing/2014/main" id="{6EDC9001-EFC0-4589-ADCE-6DA95B9E8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7" name="Rectangle 503">
              <a:extLst>
                <a:ext uri="{FF2B5EF4-FFF2-40B4-BE49-F238E27FC236}">
                  <a16:creationId xmlns:a16="http://schemas.microsoft.com/office/drawing/2014/main" id="{78AB066E-842F-4EF0-B5D1-B6F12F757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8" name="Rectangle 504">
              <a:extLst>
                <a:ext uri="{FF2B5EF4-FFF2-40B4-BE49-F238E27FC236}">
                  <a16:creationId xmlns:a16="http://schemas.microsoft.com/office/drawing/2014/main" id="{D8FDAE63-502B-413B-B224-6C21E30A4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89" name="Rectangle 505">
              <a:extLst>
                <a:ext uri="{FF2B5EF4-FFF2-40B4-BE49-F238E27FC236}">
                  <a16:creationId xmlns:a16="http://schemas.microsoft.com/office/drawing/2014/main" id="{FC61E97B-1907-4D00-ABA6-0CB2C7EFB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0" name="Rectangle 506">
              <a:extLst>
                <a:ext uri="{FF2B5EF4-FFF2-40B4-BE49-F238E27FC236}">
                  <a16:creationId xmlns:a16="http://schemas.microsoft.com/office/drawing/2014/main" id="{55FFC21F-0555-47D5-80CA-0467F3109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1" name="Rectangle 507">
              <a:extLst>
                <a:ext uri="{FF2B5EF4-FFF2-40B4-BE49-F238E27FC236}">
                  <a16:creationId xmlns:a16="http://schemas.microsoft.com/office/drawing/2014/main" id="{12C59FCB-02E3-4C40-AF17-FCC9D4A0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2" name="Rectangle 508">
              <a:extLst>
                <a:ext uri="{FF2B5EF4-FFF2-40B4-BE49-F238E27FC236}">
                  <a16:creationId xmlns:a16="http://schemas.microsoft.com/office/drawing/2014/main" id="{280695BD-16B9-4559-927D-EE539D1CE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3" name="Rectangle 509">
              <a:extLst>
                <a:ext uri="{FF2B5EF4-FFF2-40B4-BE49-F238E27FC236}">
                  <a16:creationId xmlns:a16="http://schemas.microsoft.com/office/drawing/2014/main" id="{33E7B106-DC09-4850-B208-47F0BA4A3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4" name="Rectangle 510">
              <a:extLst>
                <a:ext uri="{FF2B5EF4-FFF2-40B4-BE49-F238E27FC236}">
                  <a16:creationId xmlns:a16="http://schemas.microsoft.com/office/drawing/2014/main" id="{172B64BD-2F33-4FEB-BAD5-CBB7EE7D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5" name="AutoShape 511">
              <a:extLst>
                <a:ext uri="{FF2B5EF4-FFF2-40B4-BE49-F238E27FC236}">
                  <a16:creationId xmlns:a16="http://schemas.microsoft.com/office/drawing/2014/main" id="{27783D3B-C902-440D-9472-C1A96CF40B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6" name="AutoShape 512">
              <a:extLst>
                <a:ext uri="{FF2B5EF4-FFF2-40B4-BE49-F238E27FC236}">
                  <a16:creationId xmlns:a16="http://schemas.microsoft.com/office/drawing/2014/main" id="{3CE29858-536C-4164-A565-A521EEDA8C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497" name="Group 513">
            <a:extLst>
              <a:ext uri="{FF2B5EF4-FFF2-40B4-BE49-F238E27FC236}">
                <a16:creationId xmlns:a16="http://schemas.microsoft.com/office/drawing/2014/main" id="{5091611B-9393-4A32-BD39-43501C09AA77}"/>
              </a:ext>
            </a:extLst>
          </p:cNvPr>
          <p:cNvGrpSpPr>
            <a:grpSpLocks/>
          </p:cNvGrpSpPr>
          <p:nvPr/>
        </p:nvGrpSpPr>
        <p:grpSpPr bwMode="auto">
          <a:xfrm>
            <a:off x="3078163" y="3200400"/>
            <a:ext cx="52387" cy="844550"/>
            <a:chOff x="1488" y="1787"/>
            <a:chExt cx="136" cy="2462"/>
          </a:xfrm>
        </p:grpSpPr>
        <p:sp>
          <p:nvSpPr>
            <p:cNvPr id="42498" name="AutoShape 514">
              <a:extLst>
                <a:ext uri="{FF2B5EF4-FFF2-40B4-BE49-F238E27FC236}">
                  <a16:creationId xmlns:a16="http://schemas.microsoft.com/office/drawing/2014/main" id="{1E4788BA-01A2-47EC-AD32-E99F029CE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499" name="AutoShape 515">
              <a:extLst>
                <a:ext uri="{FF2B5EF4-FFF2-40B4-BE49-F238E27FC236}">
                  <a16:creationId xmlns:a16="http://schemas.microsoft.com/office/drawing/2014/main" id="{C767D47D-0444-406D-88D3-CC3039FD0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0" name="Rectangle 516">
              <a:extLst>
                <a:ext uri="{FF2B5EF4-FFF2-40B4-BE49-F238E27FC236}">
                  <a16:creationId xmlns:a16="http://schemas.microsoft.com/office/drawing/2014/main" id="{DDAAFC3E-F037-4E55-8E4A-F20BF8781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1" name="Rectangle 517">
              <a:extLst>
                <a:ext uri="{FF2B5EF4-FFF2-40B4-BE49-F238E27FC236}">
                  <a16:creationId xmlns:a16="http://schemas.microsoft.com/office/drawing/2014/main" id="{3323DD9A-D41B-436B-89E9-B0EC88309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2" name="Rectangle 518">
              <a:extLst>
                <a:ext uri="{FF2B5EF4-FFF2-40B4-BE49-F238E27FC236}">
                  <a16:creationId xmlns:a16="http://schemas.microsoft.com/office/drawing/2014/main" id="{E4BC9CFD-0E13-4B5F-B368-95CE8BD0F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3" name="Rectangle 519">
              <a:extLst>
                <a:ext uri="{FF2B5EF4-FFF2-40B4-BE49-F238E27FC236}">
                  <a16:creationId xmlns:a16="http://schemas.microsoft.com/office/drawing/2014/main" id="{BF2CE828-7420-484B-A4BF-EF5B9BD0A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4" name="Rectangle 520">
              <a:extLst>
                <a:ext uri="{FF2B5EF4-FFF2-40B4-BE49-F238E27FC236}">
                  <a16:creationId xmlns:a16="http://schemas.microsoft.com/office/drawing/2014/main" id="{C6715F0B-91BB-4B8D-88A0-DD38A5E62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5" name="Rectangle 521">
              <a:extLst>
                <a:ext uri="{FF2B5EF4-FFF2-40B4-BE49-F238E27FC236}">
                  <a16:creationId xmlns:a16="http://schemas.microsoft.com/office/drawing/2014/main" id="{FA172420-8689-4F43-BAE0-62BC96035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6" name="Rectangle 522">
              <a:extLst>
                <a:ext uri="{FF2B5EF4-FFF2-40B4-BE49-F238E27FC236}">
                  <a16:creationId xmlns:a16="http://schemas.microsoft.com/office/drawing/2014/main" id="{2A8A396E-8346-4B8D-B01C-AF9C4B589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7" name="Rectangle 523">
              <a:extLst>
                <a:ext uri="{FF2B5EF4-FFF2-40B4-BE49-F238E27FC236}">
                  <a16:creationId xmlns:a16="http://schemas.microsoft.com/office/drawing/2014/main" id="{36D548BF-AA92-4E50-859E-FE1EBF91F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8" name="Rectangle 524">
              <a:extLst>
                <a:ext uri="{FF2B5EF4-FFF2-40B4-BE49-F238E27FC236}">
                  <a16:creationId xmlns:a16="http://schemas.microsoft.com/office/drawing/2014/main" id="{2E4400E9-73A1-42D5-A6D3-3B03C57BE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09" name="Rectangle 525">
              <a:extLst>
                <a:ext uri="{FF2B5EF4-FFF2-40B4-BE49-F238E27FC236}">
                  <a16:creationId xmlns:a16="http://schemas.microsoft.com/office/drawing/2014/main" id="{DE1FA62C-D41A-4A63-A60F-3B8DE32E4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0" name="Rectangle 526">
              <a:extLst>
                <a:ext uri="{FF2B5EF4-FFF2-40B4-BE49-F238E27FC236}">
                  <a16:creationId xmlns:a16="http://schemas.microsoft.com/office/drawing/2014/main" id="{326F2E53-A716-45F4-8110-F7F266C22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1" name="Rectangle 527">
              <a:extLst>
                <a:ext uri="{FF2B5EF4-FFF2-40B4-BE49-F238E27FC236}">
                  <a16:creationId xmlns:a16="http://schemas.microsoft.com/office/drawing/2014/main" id="{B6BFAEE0-67B8-4E8D-A8D3-AFC0B069E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2" name="Rectangle 528">
              <a:extLst>
                <a:ext uri="{FF2B5EF4-FFF2-40B4-BE49-F238E27FC236}">
                  <a16:creationId xmlns:a16="http://schemas.microsoft.com/office/drawing/2014/main" id="{0AAA232E-6B72-4053-9901-403FD54A8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3" name="AutoShape 529">
              <a:extLst>
                <a:ext uri="{FF2B5EF4-FFF2-40B4-BE49-F238E27FC236}">
                  <a16:creationId xmlns:a16="http://schemas.microsoft.com/office/drawing/2014/main" id="{61AA9469-76DD-41EE-B4DE-96076495EA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4" name="AutoShape 530">
              <a:extLst>
                <a:ext uri="{FF2B5EF4-FFF2-40B4-BE49-F238E27FC236}">
                  <a16:creationId xmlns:a16="http://schemas.microsoft.com/office/drawing/2014/main" id="{5BE04044-0AD5-4D48-8C4F-FDDCA58A74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15" name="Group 531">
            <a:extLst>
              <a:ext uri="{FF2B5EF4-FFF2-40B4-BE49-F238E27FC236}">
                <a16:creationId xmlns:a16="http://schemas.microsoft.com/office/drawing/2014/main" id="{1C211ECD-5BEC-490A-B8A8-758D878FA1CA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3276600"/>
            <a:ext cx="52387" cy="768350"/>
            <a:chOff x="1729" y="2009"/>
            <a:chExt cx="136" cy="2240"/>
          </a:xfrm>
        </p:grpSpPr>
        <p:sp>
          <p:nvSpPr>
            <p:cNvPr id="42516" name="AutoShape 532">
              <a:extLst>
                <a:ext uri="{FF2B5EF4-FFF2-40B4-BE49-F238E27FC236}">
                  <a16:creationId xmlns:a16="http://schemas.microsoft.com/office/drawing/2014/main" id="{F2E2982B-3367-49D1-9C02-AE7932E3A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7" name="AutoShape 533">
              <a:extLst>
                <a:ext uri="{FF2B5EF4-FFF2-40B4-BE49-F238E27FC236}">
                  <a16:creationId xmlns:a16="http://schemas.microsoft.com/office/drawing/2014/main" id="{54D3797E-F483-4026-9B33-2E77EF58A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8" name="Rectangle 534">
              <a:extLst>
                <a:ext uri="{FF2B5EF4-FFF2-40B4-BE49-F238E27FC236}">
                  <a16:creationId xmlns:a16="http://schemas.microsoft.com/office/drawing/2014/main" id="{6CD23DC3-9215-4F3B-8D15-BAD8A096C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19" name="Rectangle 535">
              <a:extLst>
                <a:ext uri="{FF2B5EF4-FFF2-40B4-BE49-F238E27FC236}">
                  <a16:creationId xmlns:a16="http://schemas.microsoft.com/office/drawing/2014/main" id="{5D32EBB1-0034-4DB5-AAFE-D7D533051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0" name="Rectangle 536">
              <a:extLst>
                <a:ext uri="{FF2B5EF4-FFF2-40B4-BE49-F238E27FC236}">
                  <a16:creationId xmlns:a16="http://schemas.microsoft.com/office/drawing/2014/main" id="{BB819F0C-28E5-403C-82A9-12D6BD130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1" name="Rectangle 537">
              <a:extLst>
                <a:ext uri="{FF2B5EF4-FFF2-40B4-BE49-F238E27FC236}">
                  <a16:creationId xmlns:a16="http://schemas.microsoft.com/office/drawing/2014/main" id="{CFB06752-050F-4DD4-8644-7A5061C7D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2" name="Rectangle 538">
              <a:extLst>
                <a:ext uri="{FF2B5EF4-FFF2-40B4-BE49-F238E27FC236}">
                  <a16:creationId xmlns:a16="http://schemas.microsoft.com/office/drawing/2014/main" id="{9849E8D1-BD54-4087-9F7A-A9ED82E50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3" name="Rectangle 539">
              <a:extLst>
                <a:ext uri="{FF2B5EF4-FFF2-40B4-BE49-F238E27FC236}">
                  <a16:creationId xmlns:a16="http://schemas.microsoft.com/office/drawing/2014/main" id="{71A4C0C0-4897-4EE6-BFF4-A46D75D19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4" name="Rectangle 540">
              <a:extLst>
                <a:ext uri="{FF2B5EF4-FFF2-40B4-BE49-F238E27FC236}">
                  <a16:creationId xmlns:a16="http://schemas.microsoft.com/office/drawing/2014/main" id="{7CE56F42-DC75-4F87-B80F-A2DE9C7AB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5" name="Rectangle 541">
              <a:extLst>
                <a:ext uri="{FF2B5EF4-FFF2-40B4-BE49-F238E27FC236}">
                  <a16:creationId xmlns:a16="http://schemas.microsoft.com/office/drawing/2014/main" id="{5E73C6FC-4B59-4559-B89F-A898ED689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6" name="Rectangle 542">
              <a:extLst>
                <a:ext uri="{FF2B5EF4-FFF2-40B4-BE49-F238E27FC236}">
                  <a16:creationId xmlns:a16="http://schemas.microsoft.com/office/drawing/2014/main" id="{4DCDFDFE-8342-4DDB-9D92-8DC06B7CE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7" name="Rectangle 543">
              <a:extLst>
                <a:ext uri="{FF2B5EF4-FFF2-40B4-BE49-F238E27FC236}">
                  <a16:creationId xmlns:a16="http://schemas.microsoft.com/office/drawing/2014/main" id="{A9837BD8-27B6-4FEB-A1E4-119DCFA34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8" name="Rectangle 544">
              <a:extLst>
                <a:ext uri="{FF2B5EF4-FFF2-40B4-BE49-F238E27FC236}">
                  <a16:creationId xmlns:a16="http://schemas.microsoft.com/office/drawing/2014/main" id="{56DB0E14-D4CD-460C-931A-C98F73EF6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29" name="Rectangle 545">
              <a:extLst>
                <a:ext uri="{FF2B5EF4-FFF2-40B4-BE49-F238E27FC236}">
                  <a16:creationId xmlns:a16="http://schemas.microsoft.com/office/drawing/2014/main" id="{21758225-AEBE-45C9-9C0C-A71006DF2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0" name="Rectangle 546">
              <a:extLst>
                <a:ext uri="{FF2B5EF4-FFF2-40B4-BE49-F238E27FC236}">
                  <a16:creationId xmlns:a16="http://schemas.microsoft.com/office/drawing/2014/main" id="{85E34C03-FEA3-43E3-927E-A37D7BAB0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1" name="AutoShape 547">
              <a:extLst>
                <a:ext uri="{FF2B5EF4-FFF2-40B4-BE49-F238E27FC236}">
                  <a16:creationId xmlns:a16="http://schemas.microsoft.com/office/drawing/2014/main" id="{6852648B-C93C-4346-B9F2-F9EE7FD9FA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2" name="AutoShape 548">
              <a:extLst>
                <a:ext uri="{FF2B5EF4-FFF2-40B4-BE49-F238E27FC236}">
                  <a16:creationId xmlns:a16="http://schemas.microsoft.com/office/drawing/2014/main" id="{68FDB56F-BA4A-4648-9D43-26767A41D7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33" name="Group 549">
            <a:extLst>
              <a:ext uri="{FF2B5EF4-FFF2-40B4-BE49-F238E27FC236}">
                <a16:creationId xmlns:a16="http://schemas.microsoft.com/office/drawing/2014/main" id="{0D1FD3B0-9D4C-49C2-B0BA-83A89C7C482F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3302000"/>
            <a:ext cx="52388" cy="742950"/>
            <a:chOff x="1970" y="2082"/>
            <a:chExt cx="136" cy="2167"/>
          </a:xfrm>
        </p:grpSpPr>
        <p:sp>
          <p:nvSpPr>
            <p:cNvPr id="42534" name="AutoShape 550">
              <a:extLst>
                <a:ext uri="{FF2B5EF4-FFF2-40B4-BE49-F238E27FC236}">
                  <a16:creationId xmlns:a16="http://schemas.microsoft.com/office/drawing/2014/main" id="{C7597535-BB55-48E6-9C88-39F817159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5" name="Rectangle 551">
              <a:extLst>
                <a:ext uri="{FF2B5EF4-FFF2-40B4-BE49-F238E27FC236}">
                  <a16:creationId xmlns:a16="http://schemas.microsoft.com/office/drawing/2014/main" id="{9FC91FB3-4D49-432B-B11E-3EB286F75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6" name="AutoShape 552">
              <a:extLst>
                <a:ext uri="{FF2B5EF4-FFF2-40B4-BE49-F238E27FC236}">
                  <a16:creationId xmlns:a16="http://schemas.microsoft.com/office/drawing/2014/main" id="{C02622B4-1F3B-470D-A65B-E2AC927A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7" name="Rectangle 553">
              <a:extLst>
                <a:ext uri="{FF2B5EF4-FFF2-40B4-BE49-F238E27FC236}">
                  <a16:creationId xmlns:a16="http://schemas.microsoft.com/office/drawing/2014/main" id="{BB3005FE-2B12-4EDA-8B42-DA1B5BE1B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8" name="Rectangle 554">
              <a:extLst>
                <a:ext uri="{FF2B5EF4-FFF2-40B4-BE49-F238E27FC236}">
                  <a16:creationId xmlns:a16="http://schemas.microsoft.com/office/drawing/2014/main" id="{4236E26A-E92C-40D1-84BA-6D99E4F81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39" name="Rectangle 555">
              <a:extLst>
                <a:ext uri="{FF2B5EF4-FFF2-40B4-BE49-F238E27FC236}">
                  <a16:creationId xmlns:a16="http://schemas.microsoft.com/office/drawing/2014/main" id="{EE0A7D7B-BA9C-4C86-942F-82D054FF5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0" name="Rectangle 556">
              <a:extLst>
                <a:ext uri="{FF2B5EF4-FFF2-40B4-BE49-F238E27FC236}">
                  <a16:creationId xmlns:a16="http://schemas.microsoft.com/office/drawing/2014/main" id="{45BF632C-7FAE-4098-83B6-17C3C21EB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1" name="Rectangle 557">
              <a:extLst>
                <a:ext uri="{FF2B5EF4-FFF2-40B4-BE49-F238E27FC236}">
                  <a16:creationId xmlns:a16="http://schemas.microsoft.com/office/drawing/2014/main" id="{7DCFF428-3C39-4FFA-9061-89965ED74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2" name="Rectangle 558">
              <a:extLst>
                <a:ext uri="{FF2B5EF4-FFF2-40B4-BE49-F238E27FC236}">
                  <a16:creationId xmlns:a16="http://schemas.microsoft.com/office/drawing/2014/main" id="{08E7591C-F1F8-4FFC-A9E1-5BF7CD445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3" name="Rectangle 559">
              <a:extLst>
                <a:ext uri="{FF2B5EF4-FFF2-40B4-BE49-F238E27FC236}">
                  <a16:creationId xmlns:a16="http://schemas.microsoft.com/office/drawing/2014/main" id="{4B610FF9-DB1E-47D0-8ECB-1347189CD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4" name="Rectangle 560">
              <a:extLst>
                <a:ext uri="{FF2B5EF4-FFF2-40B4-BE49-F238E27FC236}">
                  <a16:creationId xmlns:a16="http://schemas.microsoft.com/office/drawing/2014/main" id="{9365D3D6-FBAA-44CF-9479-2242C1E4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5" name="Rectangle 561">
              <a:extLst>
                <a:ext uri="{FF2B5EF4-FFF2-40B4-BE49-F238E27FC236}">
                  <a16:creationId xmlns:a16="http://schemas.microsoft.com/office/drawing/2014/main" id="{221F0D8E-64D1-4183-91FE-A129C6C07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6" name="AutoShape 562">
              <a:extLst>
                <a:ext uri="{FF2B5EF4-FFF2-40B4-BE49-F238E27FC236}">
                  <a16:creationId xmlns:a16="http://schemas.microsoft.com/office/drawing/2014/main" id="{C36389D2-5B5D-4EE0-AFD9-603466A3B5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47" name="AutoShape 563">
              <a:extLst>
                <a:ext uri="{FF2B5EF4-FFF2-40B4-BE49-F238E27FC236}">
                  <a16:creationId xmlns:a16="http://schemas.microsoft.com/office/drawing/2014/main" id="{5773EB77-45EE-4AF6-AEEC-13985084C1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48" name="Group 564">
            <a:extLst>
              <a:ext uri="{FF2B5EF4-FFF2-40B4-BE49-F238E27FC236}">
                <a16:creationId xmlns:a16="http://schemas.microsoft.com/office/drawing/2014/main" id="{85E60481-2085-4251-8ED1-A5F50355BBFD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3298825"/>
            <a:ext cx="52387" cy="746125"/>
            <a:chOff x="2210" y="2073"/>
            <a:chExt cx="136" cy="2176"/>
          </a:xfrm>
        </p:grpSpPr>
        <p:sp>
          <p:nvSpPr>
            <p:cNvPr id="42549" name="AutoShape 565">
              <a:extLst>
                <a:ext uri="{FF2B5EF4-FFF2-40B4-BE49-F238E27FC236}">
                  <a16:creationId xmlns:a16="http://schemas.microsoft.com/office/drawing/2014/main" id="{16F29674-A311-4DEC-AD47-60808D80E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0" name="Rectangle 566">
              <a:extLst>
                <a:ext uri="{FF2B5EF4-FFF2-40B4-BE49-F238E27FC236}">
                  <a16:creationId xmlns:a16="http://schemas.microsoft.com/office/drawing/2014/main" id="{BB1FB9D9-BB3B-4BCA-81D8-9DC8FB2D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1" name="AutoShape 567">
              <a:extLst>
                <a:ext uri="{FF2B5EF4-FFF2-40B4-BE49-F238E27FC236}">
                  <a16:creationId xmlns:a16="http://schemas.microsoft.com/office/drawing/2014/main" id="{F8926BD4-7DF5-463F-B4CD-64E016FBF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2" name="Rectangle 568">
              <a:extLst>
                <a:ext uri="{FF2B5EF4-FFF2-40B4-BE49-F238E27FC236}">
                  <a16:creationId xmlns:a16="http://schemas.microsoft.com/office/drawing/2014/main" id="{F8646F89-8F75-4EC9-B416-2B27572DF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3" name="Rectangle 569">
              <a:extLst>
                <a:ext uri="{FF2B5EF4-FFF2-40B4-BE49-F238E27FC236}">
                  <a16:creationId xmlns:a16="http://schemas.microsoft.com/office/drawing/2014/main" id="{9B416B16-5048-411F-8A49-A9537D5B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4" name="Rectangle 570">
              <a:extLst>
                <a:ext uri="{FF2B5EF4-FFF2-40B4-BE49-F238E27FC236}">
                  <a16:creationId xmlns:a16="http://schemas.microsoft.com/office/drawing/2014/main" id="{A03DA1A3-270C-41CD-B229-A92FD73BC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5" name="Rectangle 571">
              <a:extLst>
                <a:ext uri="{FF2B5EF4-FFF2-40B4-BE49-F238E27FC236}">
                  <a16:creationId xmlns:a16="http://schemas.microsoft.com/office/drawing/2014/main" id="{A9AD116C-2597-46DF-BA23-7027B0043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6" name="Rectangle 572">
              <a:extLst>
                <a:ext uri="{FF2B5EF4-FFF2-40B4-BE49-F238E27FC236}">
                  <a16:creationId xmlns:a16="http://schemas.microsoft.com/office/drawing/2014/main" id="{3276C877-ACD4-4F96-8349-6BE9A5A6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7" name="Rectangle 573">
              <a:extLst>
                <a:ext uri="{FF2B5EF4-FFF2-40B4-BE49-F238E27FC236}">
                  <a16:creationId xmlns:a16="http://schemas.microsoft.com/office/drawing/2014/main" id="{7EC8FDAD-5D09-4B31-99B6-41BE0EDE5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8" name="Rectangle 574">
              <a:extLst>
                <a:ext uri="{FF2B5EF4-FFF2-40B4-BE49-F238E27FC236}">
                  <a16:creationId xmlns:a16="http://schemas.microsoft.com/office/drawing/2014/main" id="{8452EA2D-53E9-4D93-B761-D962514DD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59" name="Rectangle 575">
              <a:extLst>
                <a:ext uri="{FF2B5EF4-FFF2-40B4-BE49-F238E27FC236}">
                  <a16:creationId xmlns:a16="http://schemas.microsoft.com/office/drawing/2014/main" id="{47B8DADF-AC5D-4A08-9680-05AFAF59D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0" name="Rectangle 576">
              <a:extLst>
                <a:ext uri="{FF2B5EF4-FFF2-40B4-BE49-F238E27FC236}">
                  <a16:creationId xmlns:a16="http://schemas.microsoft.com/office/drawing/2014/main" id="{3889B3F3-833B-4053-83C7-ED07A6D72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1" name="Rectangle 577">
              <a:extLst>
                <a:ext uri="{FF2B5EF4-FFF2-40B4-BE49-F238E27FC236}">
                  <a16:creationId xmlns:a16="http://schemas.microsoft.com/office/drawing/2014/main" id="{7BAA6F19-7F1A-4DF1-BAC4-F3C9F685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2" name="Rectangle 578">
              <a:extLst>
                <a:ext uri="{FF2B5EF4-FFF2-40B4-BE49-F238E27FC236}">
                  <a16:creationId xmlns:a16="http://schemas.microsoft.com/office/drawing/2014/main" id="{65C1D1DC-6852-4ADC-BFB8-44205CBFF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3" name="Rectangle 579">
              <a:extLst>
                <a:ext uri="{FF2B5EF4-FFF2-40B4-BE49-F238E27FC236}">
                  <a16:creationId xmlns:a16="http://schemas.microsoft.com/office/drawing/2014/main" id="{EF015609-3133-4113-9266-F4AA1676A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4" name="Rectangle 580">
              <a:extLst>
                <a:ext uri="{FF2B5EF4-FFF2-40B4-BE49-F238E27FC236}">
                  <a16:creationId xmlns:a16="http://schemas.microsoft.com/office/drawing/2014/main" id="{9A82C8BE-92B5-4D32-9607-4B6DC3478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5" name="AutoShape 581">
              <a:extLst>
                <a:ext uri="{FF2B5EF4-FFF2-40B4-BE49-F238E27FC236}">
                  <a16:creationId xmlns:a16="http://schemas.microsoft.com/office/drawing/2014/main" id="{1070890A-8C9C-4DFF-B430-40D8AF4B59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6" name="AutoShape 582">
              <a:extLst>
                <a:ext uri="{FF2B5EF4-FFF2-40B4-BE49-F238E27FC236}">
                  <a16:creationId xmlns:a16="http://schemas.microsoft.com/office/drawing/2014/main" id="{565D8C06-FFA3-40EF-BA83-30896ABB59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67" name="Group 583">
            <a:extLst>
              <a:ext uri="{FF2B5EF4-FFF2-40B4-BE49-F238E27FC236}">
                <a16:creationId xmlns:a16="http://schemas.microsoft.com/office/drawing/2014/main" id="{ACCD983E-7FF6-4977-9E72-96E38B0ACD1F}"/>
              </a:ext>
            </a:extLst>
          </p:cNvPr>
          <p:cNvGrpSpPr>
            <a:grpSpLocks/>
          </p:cNvGrpSpPr>
          <p:nvPr/>
        </p:nvGrpSpPr>
        <p:grpSpPr bwMode="auto">
          <a:xfrm>
            <a:off x="4605338" y="3294063"/>
            <a:ext cx="52387" cy="750887"/>
            <a:chOff x="2451" y="2064"/>
            <a:chExt cx="136" cy="2186"/>
          </a:xfrm>
        </p:grpSpPr>
        <p:sp>
          <p:nvSpPr>
            <p:cNvPr id="42568" name="AutoShape 584">
              <a:extLst>
                <a:ext uri="{FF2B5EF4-FFF2-40B4-BE49-F238E27FC236}">
                  <a16:creationId xmlns:a16="http://schemas.microsoft.com/office/drawing/2014/main" id="{36F7A062-B039-4937-995F-FDCE8A26F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69" name="AutoShape 585">
              <a:extLst>
                <a:ext uri="{FF2B5EF4-FFF2-40B4-BE49-F238E27FC236}">
                  <a16:creationId xmlns:a16="http://schemas.microsoft.com/office/drawing/2014/main" id="{50DAF50E-B224-4550-A35F-781DBBCF1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0" name="Rectangle 586">
              <a:extLst>
                <a:ext uri="{FF2B5EF4-FFF2-40B4-BE49-F238E27FC236}">
                  <a16:creationId xmlns:a16="http://schemas.microsoft.com/office/drawing/2014/main" id="{820D7A6B-B629-448D-ADCC-928A2D112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1" name="Rectangle 587">
              <a:extLst>
                <a:ext uri="{FF2B5EF4-FFF2-40B4-BE49-F238E27FC236}">
                  <a16:creationId xmlns:a16="http://schemas.microsoft.com/office/drawing/2014/main" id="{D741FC6B-8F8C-44F3-A6C6-FE83FCAB4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2" name="Rectangle 588">
              <a:extLst>
                <a:ext uri="{FF2B5EF4-FFF2-40B4-BE49-F238E27FC236}">
                  <a16:creationId xmlns:a16="http://schemas.microsoft.com/office/drawing/2014/main" id="{23307D87-041E-4B86-9D19-A0887D52D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3" name="Rectangle 589">
              <a:extLst>
                <a:ext uri="{FF2B5EF4-FFF2-40B4-BE49-F238E27FC236}">
                  <a16:creationId xmlns:a16="http://schemas.microsoft.com/office/drawing/2014/main" id="{4BBDD893-F9E0-4373-B149-204492F8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4" name="Rectangle 590">
              <a:extLst>
                <a:ext uri="{FF2B5EF4-FFF2-40B4-BE49-F238E27FC236}">
                  <a16:creationId xmlns:a16="http://schemas.microsoft.com/office/drawing/2014/main" id="{C95E1CD6-7F6F-44F4-BE27-52E4FE46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5" name="Rectangle 591">
              <a:extLst>
                <a:ext uri="{FF2B5EF4-FFF2-40B4-BE49-F238E27FC236}">
                  <a16:creationId xmlns:a16="http://schemas.microsoft.com/office/drawing/2014/main" id="{2DE6F172-A611-4832-8027-FB6C999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6" name="Rectangle 592">
              <a:extLst>
                <a:ext uri="{FF2B5EF4-FFF2-40B4-BE49-F238E27FC236}">
                  <a16:creationId xmlns:a16="http://schemas.microsoft.com/office/drawing/2014/main" id="{FD2FE7C0-FFD5-4C28-8463-FE971E8B0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7" name="Rectangle 593">
              <a:extLst>
                <a:ext uri="{FF2B5EF4-FFF2-40B4-BE49-F238E27FC236}">
                  <a16:creationId xmlns:a16="http://schemas.microsoft.com/office/drawing/2014/main" id="{B0213688-CE9C-4D03-84D9-8E23A6FBD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8" name="Rectangle 594">
              <a:extLst>
                <a:ext uri="{FF2B5EF4-FFF2-40B4-BE49-F238E27FC236}">
                  <a16:creationId xmlns:a16="http://schemas.microsoft.com/office/drawing/2014/main" id="{05883AE0-E409-44EE-9139-804992E3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79" name="Rectangle 595">
              <a:extLst>
                <a:ext uri="{FF2B5EF4-FFF2-40B4-BE49-F238E27FC236}">
                  <a16:creationId xmlns:a16="http://schemas.microsoft.com/office/drawing/2014/main" id="{881FA790-2B55-4E9C-813B-43502CE62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0" name="Rectangle 596">
              <a:extLst>
                <a:ext uri="{FF2B5EF4-FFF2-40B4-BE49-F238E27FC236}">
                  <a16:creationId xmlns:a16="http://schemas.microsoft.com/office/drawing/2014/main" id="{B10106C2-7CAD-4EFA-A4E2-B9AD29B1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1" name="Rectangle 597">
              <a:extLst>
                <a:ext uri="{FF2B5EF4-FFF2-40B4-BE49-F238E27FC236}">
                  <a16:creationId xmlns:a16="http://schemas.microsoft.com/office/drawing/2014/main" id="{5E12E23C-0A12-47EE-8007-190C29ADA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2" name="Rectangle 598">
              <a:extLst>
                <a:ext uri="{FF2B5EF4-FFF2-40B4-BE49-F238E27FC236}">
                  <a16:creationId xmlns:a16="http://schemas.microsoft.com/office/drawing/2014/main" id="{91DB71CB-F1AF-4B41-8D27-F2646229E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3" name="Rectangle 599">
              <a:extLst>
                <a:ext uri="{FF2B5EF4-FFF2-40B4-BE49-F238E27FC236}">
                  <a16:creationId xmlns:a16="http://schemas.microsoft.com/office/drawing/2014/main" id="{CFCA51F3-9FD3-4248-8251-901B554C0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4" name="AutoShape 600">
              <a:extLst>
                <a:ext uri="{FF2B5EF4-FFF2-40B4-BE49-F238E27FC236}">
                  <a16:creationId xmlns:a16="http://schemas.microsoft.com/office/drawing/2014/main" id="{78253FE8-28E0-46C2-8840-1405451366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5" name="AutoShape 601">
              <a:extLst>
                <a:ext uri="{FF2B5EF4-FFF2-40B4-BE49-F238E27FC236}">
                  <a16:creationId xmlns:a16="http://schemas.microsoft.com/office/drawing/2014/main" id="{C724C895-F203-4388-9013-9F64099C26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586" name="Group 602">
            <a:extLst>
              <a:ext uri="{FF2B5EF4-FFF2-40B4-BE49-F238E27FC236}">
                <a16:creationId xmlns:a16="http://schemas.microsoft.com/office/drawing/2014/main" id="{4F962283-D438-426A-B867-13DD030D53E8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344863"/>
            <a:ext cx="52388" cy="700087"/>
            <a:chOff x="2692" y="2209"/>
            <a:chExt cx="136" cy="2040"/>
          </a:xfrm>
        </p:grpSpPr>
        <p:sp>
          <p:nvSpPr>
            <p:cNvPr id="42587" name="AutoShape 603">
              <a:extLst>
                <a:ext uri="{FF2B5EF4-FFF2-40B4-BE49-F238E27FC236}">
                  <a16:creationId xmlns:a16="http://schemas.microsoft.com/office/drawing/2014/main" id="{C2E36D87-8D54-4BF4-8D6E-FDC92A333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8" name="AutoShape 604">
              <a:extLst>
                <a:ext uri="{FF2B5EF4-FFF2-40B4-BE49-F238E27FC236}">
                  <a16:creationId xmlns:a16="http://schemas.microsoft.com/office/drawing/2014/main" id="{5B4701CD-7B8C-49D5-9C37-A6471F344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89" name="Rectangle 605">
              <a:extLst>
                <a:ext uri="{FF2B5EF4-FFF2-40B4-BE49-F238E27FC236}">
                  <a16:creationId xmlns:a16="http://schemas.microsoft.com/office/drawing/2014/main" id="{EFB06285-6759-4A1D-80F6-B45E8D7B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0" name="Rectangle 606">
              <a:extLst>
                <a:ext uri="{FF2B5EF4-FFF2-40B4-BE49-F238E27FC236}">
                  <a16:creationId xmlns:a16="http://schemas.microsoft.com/office/drawing/2014/main" id="{BAAB0593-D501-4742-ACC5-B7CA43DB5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1" name="Rectangle 607">
              <a:extLst>
                <a:ext uri="{FF2B5EF4-FFF2-40B4-BE49-F238E27FC236}">
                  <a16:creationId xmlns:a16="http://schemas.microsoft.com/office/drawing/2014/main" id="{31C013FC-2A37-4E94-963F-975B7CB2D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2" name="Rectangle 608">
              <a:extLst>
                <a:ext uri="{FF2B5EF4-FFF2-40B4-BE49-F238E27FC236}">
                  <a16:creationId xmlns:a16="http://schemas.microsoft.com/office/drawing/2014/main" id="{4456C4FC-FAD4-45B2-9A79-62A2C930A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3" name="Rectangle 609">
              <a:extLst>
                <a:ext uri="{FF2B5EF4-FFF2-40B4-BE49-F238E27FC236}">
                  <a16:creationId xmlns:a16="http://schemas.microsoft.com/office/drawing/2014/main" id="{257C4C9F-42C6-4191-B129-A64B1F9EF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4" name="Rectangle 610">
              <a:extLst>
                <a:ext uri="{FF2B5EF4-FFF2-40B4-BE49-F238E27FC236}">
                  <a16:creationId xmlns:a16="http://schemas.microsoft.com/office/drawing/2014/main" id="{AD1D2D5B-C41C-46B0-9893-A55A9EB28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5" name="Rectangle 611">
              <a:extLst>
                <a:ext uri="{FF2B5EF4-FFF2-40B4-BE49-F238E27FC236}">
                  <a16:creationId xmlns:a16="http://schemas.microsoft.com/office/drawing/2014/main" id="{969C3B92-644A-40F2-BF34-A1C629454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6" name="Rectangle 612">
              <a:extLst>
                <a:ext uri="{FF2B5EF4-FFF2-40B4-BE49-F238E27FC236}">
                  <a16:creationId xmlns:a16="http://schemas.microsoft.com/office/drawing/2014/main" id="{11DFFF57-D591-4D1D-9EA1-7B2371D97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7" name="Rectangle 613">
              <a:extLst>
                <a:ext uri="{FF2B5EF4-FFF2-40B4-BE49-F238E27FC236}">
                  <a16:creationId xmlns:a16="http://schemas.microsoft.com/office/drawing/2014/main" id="{258AF0AA-A4CE-4D83-84E9-58E3DE204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8" name="Rectangle 614">
              <a:extLst>
                <a:ext uri="{FF2B5EF4-FFF2-40B4-BE49-F238E27FC236}">
                  <a16:creationId xmlns:a16="http://schemas.microsoft.com/office/drawing/2014/main" id="{8B5753CA-DAA8-4E9E-AF8C-5B9DA31AE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599" name="Rectangle 615">
              <a:extLst>
                <a:ext uri="{FF2B5EF4-FFF2-40B4-BE49-F238E27FC236}">
                  <a16:creationId xmlns:a16="http://schemas.microsoft.com/office/drawing/2014/main" id="{D1B8A8D2-61AC-4E7F-84DE-7C4AEE336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0" name="Rectangle 616">
              <a:extLst>
                <a:ext uri="{FF2B5EF4-FFF2-40B4-BE49-F238E27FC236}">
                  <a16:creationId xmlns:a16="http://schemas.microsoft.com/office/drawing/2014/main" id="{07B0FF93-F3D5-4557-AC0A-E8BB7DAEB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1" name="AutoShape 617">
              <a:extLst>
                <a:ext uri="{FF2B5EF4-FFF2-40B4-BE49-F238E27FC236}">
                  <a16:creationId xmlns:a16="http://schemas.microsoft.com/office/drawing/2014/main" id="{C3D8BABA-F479-45D2-A3E4-CA74D2265E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2" name="AutoShape 618">
              <a:extLst>
                <a:ext uri="{FF2B5EF4-FFF2-40B4-BE49-F238E27FC236}">
                  <a16:creationId xmlns:a16="http://schemas.microsoft.com/office/drawing/2014/main" id="{3E891317-0B43-4931-9E7C-EBFB152A46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03" name="Group 619">
            <a:extLst>
              <a:ext uri="{FF2B5EF4-FFF2-40B4-BE49-F238E27FC236}">
                <a16:creationId xmlns:a16="http://schemas.microsoft.com/office/drawing/2014/main" id="{051C643B-605A-4DC0-BBC2-DCE3EBD2C230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4489450"/>
            <a:ext cx="52387" cy="603250"/>
            <a:chOff x="2932" y="2494"/>
            <a:chExt cx="136" cy="1755"/>
          </a:xfrm>
        </p:grpSpPr>
        <p:sp>
          <p:nvSpPr>
            <p:cNvPr id="42604" name="AutoShape 620">
              <a:extLst>
                <a:ext uri="{FF2B5EF4-FFF2-40B4-BE49-F238E27FC236}">
                  <a16:creationId xmlns:a16="http://schemas.microsoft.com/office/drawing/2014/main" id="{11531DEF-0492-450F-96DC-6919C8DE3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5" name="AutoShape 621">
              <a:extLst>
                <a:ext uri="{FF2B5EF4-FFF2-40B4-BE49-F238E27FC236}">
                  <a16:creationId xmlns:a16="http://schemas.microsoft.com/office/drawing/2014/main" id="{7C23EF2C-C492-4B60-BAFE-FB33260E0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6" name="AutoShape 622">
              <a:extLst>
                <a:ext uri="{FF2B5EF4-FFF2-40B4-BE49-F238E27FC236}">
                  <a16:creationId xmlns:a16="http://schemas.microsoft.com/office/drawing/2014/main" id="{EB432945-BD8A-460F-92B2-DA17FD7989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7" name="AutoShape 623">
              <a:extLst>
                <a:ext uri="{FF2B5EF4-FFF2-40B4-BE49-F238E27FC236}">
                  <a16:creationId xmlns:a16="http://schemas.microsoft.com/office/drawing/2014/main" id="{0B9637D2-45BA-43C3-AF52-136773B992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8" name="AutoShape 624">
              <a:extLst>
                <a:ext uri="{FF2B5EF4-FFF2-40B4-BE49-F238E27FC236}">
                  <a16:creationId xmlns:a16="http://schemas.microsoft.com/office/drawing/2014/main" id="{D1BE3F1C-B70D-4AF2-B012-118C7AAB4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09" name="Line 625">
              <a:extLst>
                <a:ext uri="{FF2B5EF4-FFF2-40B4-BE49-F238E27FC236}">
                  <a16:creationId xmlns:a16="http://schemas.microsoft.com/office/drawing/2014/main" id="{8E624253-987B-40C1-9481-617963F0F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10" name="Line 626">
              <a:extLst>
                <a:ext uri="{FF2B5EF4-FFF2-40B4-BE49-F238E27FC236}">
                  <a16:creationId xmlns:a16="http://schemas.microsoft.com/office/drawing/2014/main" id="{18AD5AC5-4612-420E-BCEE-AA8C44B55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11" name="Rectangle 627">
              <a:extLst>
                <a:ext uri="{FF2B5EF4-FFF2-40B4-BE49-F238E27FC236}">
                  <a16:creationId xmlns:a16="http://schemas.microsoft.com/office/drawing/2014/main" id="{66FE22CD-C7F2-4E81-9B6B-5DBC060FE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2" name="Rectangle 628">
              <a:extLst>
                <a:ext uri="{FF2B5EF4-FFF2-40B4-BE49-F238E27FC236}">
                  <a16:creationId xmlns:a16="http://schemas.microsoft.com/office/drawing/2014/main" id="{913CAFEC-D08A-47B9-AF86-A855F80B7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3" name="Rectangle 629">
              <a:extLst>
                <a:ext uri="{FF2B5EF4-FFF2-40B4-BE49-F238E27FC236}">
                  <a16:creationId xmlns:a16="http://schemas.microsoft.com/office/drawing/2014/main" id="{6BA764B6-3D1D-4F30-8941-91BB1DC5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4" name="Rectangle 630">
              <a:extLst>
                <a:ext uri="{FF2B5EF4-FFF2-40B4-BE49-F238E27FC236}">
                  <a16:creationId xmlns:a16="http://schemas.microsoft.com/office/drawing/2014/main" id="{BDC377A8-BA14-417E-803D-8A374D3BF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5" name="Rectangle 631">
              <a:extLst>
                <a:ext uri="{FF2B5EF4-FFF2-40B4-BE49-F238E27FC236}">
                  <a16:creationId xmlns:a16="http://schemas.microsoft.com/office/drawing/2014/main" id="{E86F578A-E9C3-4CBF-9928-5E3DB0FBE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6" name="Rectangle 632">
              <a:extLst>
                <a:ext uri="{FF2B5EF4-FFF2-40B4-BE49-F238E27FC236}">
                  <a16:creationId xmlns:a16="http://schemas.microsoft.com/office/drawing/2014/main" id="{EB514FE1-14D3-4C9B-865B-A26D208CF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17" name="Rectangle 633">
              <a:extLst>
                <a:ext uri="{FF2B5EF4-FFF2-40B4-BE49-F238E27FC236}">
                  <a16:creationId xmlns:a16="http://schemas.microsoft.com/office/drawing/2014/main" id="{E9702665-2FF4-450C-A13D-E8F513D23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18" name="Group 634">
            <a:extLst>
              <a:ext uri="{FF2B5EF4-FFF2-40B4-BE49-F238E27FC236}">
                <a16:creationId xmlns:a16="http://schemas.microsoft.com/office/drawing/2014/main" id="{76F1C838-B282-4E0A-8180-CF232CCBFE02}"/>
              </a:ext>
            </a:extLst>
          </p:cNvPr>
          <p:cNvGrpSpPr>
            <a:grpSpLocks/>
          </p:cNvGrpSpPr>
          <p:nvPr/>
        </p:nvGrpSpPr>
        <p:grpSpPr bwMode="auto">
          <a:xfrm>
            <a:off x="1166813" y="4511675"/>
            <a:ext cx="52387" cy="581025"/>
            <a:chOff x="3173" y="2553"/>
            <a:chExt cx="136" cy="1696"/>
          </a:xfrm>
        </p:grpSpPr>
        <p:sp>
          <p:nvSpPr>
            <p:cNvPr id="42619" name="AutoShape 635">
              <a:extLst>
                <a:ext uri="{FF2B5EF4-FFF2-40B4-BE49-F238E27FC236}">
                  <a16:creationId xmlns:a16="http://schemas.microsoft.com/office/drawing/2014/main" id="{995F003E-E74B-4950-89F2-ED2BAE4DF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0" name="AutoShape 636">
              <a:extLst>
                <a:ext uri="{FF2B5EF4-FFF2-40B4-BE49-F238E27FC236}">
                  <a16:creationId xmlns:a16="http://schemas.microsoft.com/office/drawing/2014/main" id="{0C7DF768-EBD8-4E17-A808-B3D187E32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1" name="AutoShape 637">
              <a:extLst>
                <a:ext uri="{FF2B5EF4-FFF2-40B4-BE49-F238E27FC236}">
                  <a16:creationId xmlns:a16="http://schemas.microsoft.com/office/drawing/2014/main" id="{4B12B65F-2FDA-41F4-AC9E-59851C9400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2" name="AutoShape 638">
              <a:extLst>
                <a:ext uri="{FF2B5EF4-FFF2-40B4-BE49-F238E27FC236}">
                  <a16:creationId xmlns:a16="http://schemas.microsoft.com/office/drawing/2014/main" id="{711CE0C8-357C-464D-9E0C-7E7B872C0C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3" name="AutoShape 639">
              <a:extLst>
                <a:ext uri="{FF2B5EF4-FFF2-40B4-BE49-F238E27FC236}">
                  <a16:creationId xmlns:a16="http://schemas.microsoft.com/office/drawing/2014/main" id="{80C760E1-FB75-4228-9420-02570435F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4" name="Line 640">
              <a:extLst>
                <a:ext uri="{FF2B5EF4-FFF2-40B4-BE49-F238E27FC236}">
                  <a16:creationId xmlns:a16="http://schemas.microsoft.com/office/drawing/2014/main" id="{5CB0516B-9671-4BA8-8865-A25458D0C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25" name="Line 641">
              <a:extLst>
                <a:ext uri="{FF2B5EF4-FFF2-40B4-BE49-F238E27FC236}">
                  <a16:creationId xmlns:a16="http://schemas.microsoft.com/office/drawing/2014/main" id="{34265EF9-D794-4841-AB24-6B1FEF1DC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26" name="Rectangle 642">
              <a:extLst>
                <a:ext uri="{FF2B5EF4-FFF2-40B4-BE49-F238E27FC236}">
                  <a16:creationId xmlns:a16="http://schemas.microsoft.com/office/drawing/2014/main" id="{2377AEC8-154C-49FE-9D1F-ECC72809D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7" name="Rectangle 643">
              <a:extLst>
                <a:ext uri="{FF2B5EF4-FFF2-40B4-BE49-F238E27FC236}">
                  <a16:creationId xmlns:a16="http://schemas.microsoft.com/office/drawing/2014/main" id="{D8E759F0-9085-4051-8EA5-5ADE8FBCD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8" name="Rectangle 644">
              <a:extLst>
                <a:ext uri="{FF2B5EF4-FFF2-40B4-BE49-F238E27FC236}">
                  <a16:creationId xmlns:a16="http://schemas.microsoft.com/office/drawing/2014/main" id="{9685D09C-BCA1-45AD-B298-7B1D348DE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29" name="Rectangle 645">
              <a:extLst>
                <a:ext uri="{FF2B5EF4-FFF2-40B4-BE49-F238E27FC236}">
                  <a16:creationId xmlns:a16="http://schemas.microsoft.com/office/drawing/2014/main" id="{525B351F-B703-4AC3-9DCE-197895348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0" name="Rectangle 646">
              <a:extLst>
                <a:ext uri="{FF2B5EF4-FFF2-40B4-BE49-F238E27FC236}">
                  <a16:creationId xmlns:a16="http://schemas.microsoft.com/office/drawing/2014/main" id="{8B6F5305-BC2C-40B3-8A96-4F5E51CA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1" name="Rectangle 647">
              <a:extLst>
                <a:ext uri="{FF2B5EF4-FFF2-40B4-BE49-F238E27FC236}">
                  <a16:creationId xmlns:a16="http://schemas.microsoft.com/office/drawing/2014/main" id="{183FB522-6889-495E-86AE-75597E5BB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32" name="Group 648">
            <a:extLst>
              <a:ext uri="{FF2B5EF4-FFF2-40B4-BE49-F238E27FC236}">
                <a16:creationId xmlns:a16="http://schemas.microsoft.com/office/drawing/2014/main" id="{22742736-7673-435E-BEEC-69090CA827B2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4579938"/>
            <a:ext cx="52388" cy="512762"/>
            <a:chOff x="3414" y="2753"/>
            <a:chExt cx="136" cy="1496"/>
          </a:xfrm>
        </p:grpSpPr>
        <p:sp>
          <p:nvSpPr>
            <p:cNvPr id="42633" name="AutoShape 649">
              <a:extLst>
                <a:ext uri="{FF2B5EF4-FFF2-40B4-BE49-F238E27FC236}">
                  <a16:creationId xmlns:a16="http://schemas.microsoft.com/office/drawing/2014/main" id="{44DF37C3-AA72-4249-B958-CF618F1F8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4" name="AutoShape 650">
              <a:extLst>
                <a:ext uri="{FF2B5EF4-FFF2-40B4-BE49-F238E27FC236}">
                  <a16:creationId xmlns:a16="http://schemas.microsoft.com/office/drawing/2014/main" id="{BE336975-65F1-4308-95EE-81A2E4091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5" name="Line 651">
              <a:extLst>
                <a:ext uri="{FF2B5EF4-FFF2-40B4-BE49-F238E27FC236}">
                  <a16:creationId xmlns:a16="http://schemas.microsoft.com/office/drawing/2014/main" id="{DF544D81-9100-4A83-A6B4-3DCB767DF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36" name="AutoShape 652">
              <a:extLst>
                <a:ext uri="{FF2B5EF4-FFF2-40B4-BE49-F238E27FC236}">
                  <a16:creationId xmlns:a16="http://schemas.microsoft.com/office/drawing/2014/main" id="{0A117450-D8E1-4165-880C-E5A80FC0B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7" name="Line 653">
              <a:extLst>
                <a:ext uri="{FF2B5EF4-FFF2-40B4-BE49-F238E27FC236}">
                  <a16:creationId xmlns:a16="http://schemas.microsoft.com/office/drawing/2014/main" id="{8D8D3472-B9CE-4F83-9EB0-39305E1AC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38" name="AutoShape 654">
              <a:extLst>
                <a:ext uri="{FF2B5EF4-FFF2-40B4-BE49-F238E27FC236}">
                  <a16:creationId xmlns:a16="http://schemas.microsoft.com/office/drawing/2014/main" id="{996166CB-C44B-4E51-BBC9-7AE84EF204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39" name="AutoShape 655">
              <a:extLst>
                <a:ext uri="{FF2B5EF4-FFF2-40B4-BE49-F238E27FC236}">
                  <a16:creationId xmlns:a16="http://schemas.microsoft.com/office/drawing/2014/main" id="{287D7AE8-99CC-4E2C-BE45-256C9AF2E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0" name="Rectangle 656">
              <a:extLst>
                <a:ext uri="{FF2B5EF4-FFF2-40B4-BE49-F238E27FC236}">
                  <a16:creationId xmlns:a16="http://schemas.microsoft.com/office/drawing/2014/main" id="{5F7E3CFD-5832-4269-881A-B65D9E7C0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1" name="Rectangle 657">
              <a:extLst>
                <a:ext uri="{FF2B5EF4-FFF2-40B4-BE49-F238E27FC236}">
                  <a16:creationId xmlns:a16="http://schemas.microsoft.com/office/drawing/2014/main" id="{5CD04805-646F-4CB2-BEDB-137D2DD5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2" name="Rectangle 658">
              <a:extLst>
                <a:ext uri="{FF2B5EF4-FFF2-40B4-BE49-F238E27FC236}">
                  <a16:creationId xmlns:a16="http://schemas.microsoft.com/office/drawing/2014/main" id="{9A76F27A-8629-4592-9BAF-56EA83A17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3" name="Rectangle 659">
              <a:extLst>
                <a:ext uri="{FF2B5EF4-FFF2-40B4-BE49-F238E27FC236}">
                  <a16:creationId xmlns:a16="http://schemas.microsoft.com/office/drawing/2014/main" id="{F8CD6F45-BD86-407F-9401-3ED3AE34E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4" name="Rectangle 660">
              <a:extLst>
                <a:ext uri="{FF2B5EF4-FFF2-40B4-BE49-F238E27FC236}">
                  <a16:creationId xmlns:a16="http://schemas.microsoft.com/office/drawing/2014/main" id="{69CF03DF-CDB3-43E0-B3D9-5D38AA7DE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5" name="Rectangle 661">
              <a:extLst>
                <a:ext uri="{FF2B5EF4-FFF2-40B4-BE49-F238E27FC236}">
                  <a16:creationId xmlns:a16="http://schemas.microsoft.com/office/drawing/2014/main" id="{FACE8DD6-B4C2-4059-949A-DD77AC417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6" name="Rectangle 662">
              <a:extLst>
                <a:ext uri="{FF2B5EF4-FFF2-40B4-BE49-F238E27FC236}">
                  <a16:creationId xmlns:a16="http://schemas.microsoft.com/office/drawing/2014/main" id="{97C0F459-D565-4864-949C-F10FA7E5E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7" name="Rectangle 663">
              <a:extLst>
                <a:ext uri="{FF2B5EF4-FFF2-40B4-BE49-F238E27FC236}">
                  <a16:creationId xmlns:a16="http://schemas.microsoft.com/office/drawing/2014/main" id="{1E3E1243-A87B-48EE-91BE-284E1E675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48" name="Rectangle 664">
              <a:extLst>
                <a:ext uri="{FF2B5EF4-FFF2-40B4-BE49-F238E27FC236}">
                  <a16:creationId xmlns:a16="http://schemas.microsoft.com/office/drawing/2014/main" id="{2AC87AAD-329B-444D-8537-4C25ED665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49" name="Group 665">
            <a:extLst>
              <a:ext uri="{FF2B5EF4-FFF2-40B4-BE49-F238E27FC236}">
                <a16:creationId xmlns:a16="http://schemas.microsoft.com/office/drawing/2014/main" id="{C94B8872-D77E-42C9-8FDE-4F209502901C}"/>
              </a:ext>
            </a:extLst>
          </p:cNvPr>
          <p:cNvGrpSpPr>
            <a:grpSpLocks/>
          </p:cNvGrpSpPr>
          <p:nvPr/>
        </p:nvGrpSpPr>
        <p:grpSpPr bwMode="auto">
          <a:xfrm>
            <a:off x="1931988" y="4603750"/>
            <a:ext cx="52387" cy="488950"/>
            <a:chOff x="3654" y="2825"/>
            <a:chExt cx="136" cy="1424"/>
          </a:xfrm>
        </p:grpSpPr>
        <p:sp>
          <p:nvSpPr>
            <p:cNvPr id="42650" name="AutoShape 666">
              <a:extLst>
                <a:ext uri="{FF2B5EF4-FFF2-40B4-BE49-F238E27FC236}">
                  <a16:creationId xmlns:a16="http://schemas.microsoft.com/office/drawing/2014/main" id="{EE02F895-7658-47D3-BAD3-B8672E390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1" name="AutoShape 667">
              <a:extLst>
                <a:ext uri="{FF2B5EF4-FFF2-40B4-BE49-F238E27FC236}">
                  <a16:creationId xmlns:a16="http://schemas.microsoft.com/office/drawing/2014/main" id="{07663B85-5FA7-4562-BBE9-E4FF052E2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2" name="AutoShape 668">
              <a:extLst>
                <a:ext uri="{FF2B5EF4-FFF2-40B4-BE49-F238E27FC236}">
                  <a16:creationId xmlns:a16="http://schemas.microsoft.com/office/drawing/2014/main" id="{6D90D27D-7AB0-4928-9F92-00BD3CA490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3" name="AutoShape 669">
              <a:extLst>
                <a:ext uri="{FF2B5EF4-FFF2-40B4-BE49-F238E27FC236}">
                  <a16:creationId xmlns:a16="http://schemas.microsoft.com/office/drawing/2014/main" id="{CDD5962C-095C-4E59-AEBC-E5877E71E1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4" name="Rectangle 670">
              <a:extLst>
                <a:ext uri="{FF2B5EF4-FFF2-40B4-BE49-F238E27FC236}">
                  <a16:creationId xmlns:a16="http://schemas.microsoft.com/office/drawing/2014/main" id="{B6D1630E-737D-4C04-BA3D-D2C40ED05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5" name="Rectangle 671">
              <a:extLst>
                <a:ext uri="{FF2B5EF4-FFF2-40B4-BE49-F238E27FC236}">
                  <a16:creationId xmlns:a16="http://schemas.microsoft.com/office/drawing/2014/main" id="{6D9E4983-AC89-45EA-A4F2-66E98085E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6" name="Rectangle 672">
              <a:extLst>
                <a:ext uri="{FF2B5EF4-FFF2-40B4-BE49-F238E27FC236}">
                  <a16:creationId xmlns:a16="http://schemas.microsoft.com/office/drawing/2014/main" id="{A77B3874-B548-4011-8FFC-112F49744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7" name="Rectangle 673">
              <a:extLst>
                <a:ext uri="{FF2B5EF4-FFF2-40B4-BE49-F238E27FC236}">
                  <a16:creationId xmlns:a16="http://schemas.microsoft.com/office/drawing/2014/main" id="{587C69ED-65F0-47FF-BAE2-CC59D4247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8" name="Rectangle 674">
              <a:extLst>
                <a:ext uri="{FF2B5EF4-FFF2-40B4-BE49-F238E27FC236}">
                  <a16:creationId xmlns:a16="http://schemas.microsoft.com/office/drawing/2014/main" id="{4909D6D2-A4AF-4099-8467-6E514BAC8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59" name="Rectangle 675">
              <a:extLst>
                <a:ext uri="{FF2B5EF4-FFF2-40B4-BE49-F238E27FC236}">
                  <a16:creationId xmlns:a16="http://schemas.microsoft.com/office/drawing/2014/main" id="{A924501E-1AD6-4A69-95EB-4EE225A0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60" name="Group 676">
            <a:extLst>
              <a:ext uri="{FF2B5EF4-FFF2-40B4-BE49-F238E27FC236}">
                <a16:creationId xmlns:a16="http://schemas.microsoft.com/office/drawing/2014/main" id="{2E75FB54-A2E7-478A-B351-846456308306}"/>
              </a:ext>
            </a:extLst>
          </p:cNvPr>
          <p:cNvGrpSpPr>
            <a:grpSpLocks/>
          </p:cNvGrpSpPr>
          <p:nvPr/>
        </p:nvGrpSpPr>
        <p:grpSpPr bwMode="auto">
          <a:xfrm>
            <a:off x="2312988" y="4630738"/>
            <a:ext cx="52387" cy="461962"/>
            <a:chOff x="3895" y="2902"/>
            <a:chExt cx="136" cy="1347"/>
          </a:xfrm>
        </p:grpSpPr>
        <p:sp>
          <p:nvSpPr>
            <p:cNvPr id="42661" name="AutoShape 677">
              <a:extLst>
                <a:ext uri="{FF2B5EF4-FFF2-40B4-BE49-F238E27FC236}">
                  <a16:creationId xmlns:a16="http://schemas.microsoft.com/office/drawing/2014/main" id="{584BD1FF-1AD1-4996-94A6-9AEEFA507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2" name="AutoShape 678">
              <a:extLst>
                <a:ext uri="{FF2B5EF4-FFF2-40B4-BE49-F238E27FC236}">
                  <a16:creationId xmlns:a16="http://schemas.microsoft.com/office/drawing/2014/main" id="{1ED90861-2C95-4C5E-B4CA-92EDE95A7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3" name="AutoShape 679">
              <a:extLst>
                <a:ext uri="{FF2B5EF4-FFF2-40B4-BE49-F238E27FC236}">
                  <a16:creationId xmlns:a16="http://schemas.microsoft.com/office/drawing/2014/main" id="{7F2ADDD8-BCC5-414A-A3EF-55604CDD6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4" name="AutoShape 680">
              <a:extLst>
                <a:ext uri="{FF2B5EF4-FFF2-40B4-BE49-F238E27FC236}">
                  <a16:creationId xmlns:a16="http://schemas.microsoft.com/office/drawing/2014/main" id="{E9810498-E44E-460E-98CC-CF8874F482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5" name="Rectangle 681">
              <a:extLst>
                <a:ext uri="{FF2B5EF4-FFF2-40B4-BE49-F238E27FC236}">
                  <a16:creationId xmlns:a16="http://schemas.microsoft.com/office/drawing/2014/main" id="{A6EDAA1C-62E5-4926-A2CD-F4B561863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6" name="Rectangle 682">
              <a:extLst>
                <a:ext uri="{FF2B5EF4-FFF2-40B4-BE49-F238E27FC236}">
                  <a16:creationId xmlns:a16="http://schemas.microsoft.com/office/drawing/2014/main" id="{20875FB9-4595-4947-AE84-5256B6FAA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7" name="Rectangle 683">
              <a:extLst>
                <a:ext uri="{FF2B5EF4-FFF2-40B4-BE49-F238E27FC236}">
                  <a16:creationId xmlns:a16="http://schemas.microsoft.com/office/drawing/2014/main" id="{432F3735-2EF5-4B4A-9522-E931CDC46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8" name="Rectangle 684">
              <a:extLst>
                <a:ext uri="{FF2B5EF4-FFF2-40B4-BE49-F238E27FC236}">
                  <a16:creationId xmlns:a16="http://schemas.microsoft.com/office/drawing/2014/main" id="{86BB65DE-DDA7-4105-8091-87FC4DA09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69" name="Rectangle 685">
              <a:extLst>
                <a:ext uri="{FF2B5EF4-FFF2-40B4-BE49-F238E27FC236}">
                  <a16:creationId xmlns:a16="http://schemas.microsoft.com/office/drawing/2014/main" id="{82142559-7208-4690-B028-A40B3885D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70" name="Group 686">
            <a:extLst>
              <a:ext uri="{FF2B5EF4-FFF2-40B4-BE49-F238E27FC236}">
                <a16:creationId xmlns:a16="http://schemas.microsoft.com/office/drawing/2014/main" id="{480DC148-BC9F-4726-BC97-353AEE5DD8A8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4660900"/>
            <a:ext cx="52388" cy="431800"/>
            <a:chOff x="4136" y="2989"/>
            <a:chExt cx="136" cy="1260"/>
          </a:xfrm>
        </p:grpSpPr>
        <p:sp>
          <p:nvSpPr>
            <p:cNvPr id="42671" name="AutoShape 687">
              <a:extLst>
                <a:ext uri="{FF2B5EF4-FFF2-40B4-BE49-F238E27FC236}">
                  <a16:creationId xmlns:a16="http://schemas.microsoft.com/office/drawing/2014/main" id="{1CA86A2E-08D8-470E-BE56-888BE9512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2" name="AutoShape 688">
              <a:extLst>
                <a:ext uri="{FF2B5EF4-FFF2-40B4-BE49-F238E27FC236}">
                  <a16:creationId xmlns:a16="http://schemas.microsoft.com/office/drawing/2014/main" id="{ADE82409-0179-4AAD-BBDE-C1F15EA21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3" name="AutoShape 689">
              <a:extLst>
                <a:ext uri="{FF2B5EF4-FFF2-40B4-BE49-F238E27FC236}">
                  <a16:creationId xmlns:a16="http://schemas.microsoft.com/office/drawing/2014/main" id="{EA5668B0-D753-4337-B530-2CA0FCF9D8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4" name="AutoShape 690">
              <a:extLst>
                <a:ext uri="{FF2B5EF4-FFF2-40B4-BE49-F238E27FC236}">
                  <a16:creationId xmlns:a16="http://schemas.microsoft.com/office/drawing/2014/main" id="{A543DB5F-BA78-452F-ADDA-3AB2150BAA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5" name="Rectangle 691">
              <a:extLst>
                <a:ext uri="{FF2B5EF4-FFF2-40B4-BE49-F238E27FC236}">
                  <a16:creationId xmlns:a16="http://schemas.microsoft.com/office/drawing/2014/main" id="{3908FD39-F460-4E8D-9F44-3CC1D8461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6" name="Rectangle 692">
              <a:extLst>
                <a:ext uri="{FF2B5EF4-FFF2-40B4-BE49-F238E27FC236}">
                  <a16:creationId xmlns:a16="http://schemas.microsoft.com/office/drawing/2014/main" id="{F8D16D42-BB83-4389-95ED-750702A59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7" name="Rectangle 693">
              <a:extLst>
                <a:ext uri="{FF2B5EF4-FFF2-40B4-BE49-F238E27FC236}">
                  <a16:creationId xmlns:a16="http://schemas.microsoft.com/office/drawing/2014/main" id="{49C2A93F-02E7-4405-984C-8344530C8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8" name="Rectangle 694">
              <a:extLst>
                <a:ext uri="{FF2B5EF4-FFF2-40B4-BE49-F238E27FC236}">
                  <a16:creationId xmlns:a16="http://schemas.microsoft.com/office/drawing/2014/main" id="{AE755425-0B67-4DD4-9835-7FAE891CA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79" name="Rectangle 695">
              <a:extLst>
                <a:ext uri="{FF2B5EF4-FFF2-40B4-BE49-F238E27FC236}">
                  <a16:creationId xmlns:a16="http://schemas.microsoft.com/office/drawing/2014/main" id="{C70D1DA8-6094-4D6E-B811-714B24272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80" name="Group 696">
            <a:extLst>
              <a:ext uri="{FF2B5EF4-FFF2-40B4-BE49-F238E27FC236}">
                <a16:creationId xmlns:a16="http://schemas.microsoft.com/office/drawing/2014/main" id="{17AB41F3-C19D-49D3-83F4-6630EF5C6390}"/>
              </a:ext>
            </a:extLst>
          </p:cNvPr>
          <p:cNvGrpSpPr>
            <a:grpSpLocks/>
          </p:cNvGrpSpPr>
          <p:nvPr/>
        </p:nvGrpSpPr>
        <p:grpSpPr bwMode="auto">
          <a:xfrm>
            <a:off x="3078163" y="4710113"/>
            <a:ext cx="52387" cy="382587"/>
            <a:chOff x="4376" y="3134"/>
            <a:chExt cx="136" cy="1115"/>
          </a:xfrm>
        </p:grpSpPr>
        <p:sp>
          <p:nvSpPr>
            <p:cNvPr id="42681" name="AutoShape 697">
              <a:extLst>
                <a:ext uri="{FF2B5EF4-FFF2-40B4-BE49-F238E27FC236}">
                  <a16:creationId xmlns:a16="http://schemas.microsoft.com/office/drawing/2014/main" id="{507286DA-2238-4802-93F0-377B180CE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2" name="AutoShape 698">
              <a:extLst>
                <a:ext uri="{FF2B5EF4-FFF2-40B4-BE49-F238E27FC236}">
                  <a16:creationId xmlns:a16="http://schemas.microsoft.com/office/drawing/2014/main" id="{9A1A7EB6-080B-494E-9E65-7B600FCE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3" name="AutoShape 699">
              <a:extLst>
                <a:ext uri="{FF2B5EF4-FFF2-40B4-BE49-F238E27FC236}">
                  <a16:creationId xmlns:a16="http://schemas.microsoft.com/office/drawing/2014/main" id="{9E0736EF-6516-4916-847A-4D14BDC911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4" name="AutoShape 700">
              <a:extLst>
                <a:ext uri="{FF2B5EF4-FFF2-40B4-BE49-F238E27FC236}">
                  <a16:creationId xmlns:a16="http://schemas.microsoft.com/office/drawing/2014/main" id="{A2359C5D-5CA9-4332-8ED9-6CCD7F70E7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5" name="Rectangle 701">
              <a:extLst>
                <a:ext uri="{FF2B5EF4-FFF2-40B4-BE49-F238E27FC236}">
                  <a16:creationId xmlns:a16="http://schemas.microsoft.com/office/drawing/2014/main" id="{4D8414E3-789B-4719-816E-A80B7A3A8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6" name="Rectangle 702">
              <a:extLst>
                <a:ext uri="{FF2B5EF4-FFF2-40B4-BE49-F238E27FC236}">
                  <a16:creationId xmlns:a16="http://schemas.microsoft.com/office/drawing/2014/main" id="{A527B539-99E8-40DB-91C7-CAA568C4C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7" name="Rectangle 703">
              <a:extLst>
                <a:ext uri="{FF2B5EF4-FFF2-40B4-BE49-F238E27FC236}">
                  <a16:creationId xmlns:a16="http://schemas.microsoft.com/office/drawing/2014/main" id="{EFC35898-2056-4579-9EAD-89291F292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8" name="Rectangle 704">
              <a:extLst>
                <a:ext uri="{FF2B5EF4-FFF2-40B4-BE49-F238E27FC236}">
                  <a16:creationId xmlns:a16="http://schemas.microsoft.com/office/drawing/2014/main" id="{CF1770C8-52E6-4174-A259-779C0E337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89" name="Rectangle 705">
              <a:extLst>
                <a:ext uri="{FF2B5EF4-FFF2-40B4-BE49-F238E27FC236}">
                  <a16:creationId xmlns:a16="http://schemas.microsoft.com/office/drawing/2014/main" id="{BB491973-9069-453C-89D5-71094538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90" name="Group 706">
            <a:extLst>
              <a:ext uri="{FF2B5EF4-FFF2-40B4-BE49-F238E27FC236}">
                <a16:creationId xmlns:a16="http://schemas.microsoft.com/office/drawing/2014/main" id="{FB492025-B4C7-477D-B7AC-A8AA377E573A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4743450"/>
            <a:ext cx="52387" cy="349250"/>
            <a:chOff x="4617" y="3229"/>
            <a:chExt cx="136" cy="1018"/>
          </a:xfrm>
        </p:grpSpPr>
        <p:sp>
          <p:nvSpPr>
            <p:cNvPr id="42691" name="AutoShape 707">
              <a:extLst>
                <a:ext uri="{FF2B5EF4-FFF2-40B4-BE49-F238E27FC236}">
                  <a16:creationId xmlns:a16="http://schemas.microsoft.com/office/drawing/2014/main" id="{C9041C5C-0F0A-486F-98EF-05B3E1CB0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2" name="AutoShape 708">
              <a:extLst>
                <a:ext uri="{FF2B5EF4-FFF2-40B4-BE49-F238E27FC236}">
                  <a16:creationId xmlns:a16="http://schemas.microsoft.com/office/drawing/2014/main" id="{1E504AC7-D86B-4E9B-8E93-744D503E6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3" name="AutoShape 709">
              <a:extLst>
                <a:ext uri="{FF2B5EF4-FFF2-40B4-BE49-F238E27FC236}">
                  <a16:creationId xmlns:a16="http://schemas.microsoft.com/office/drawing/2014/main" id="{918CB29D-1C38-4496-8D1A-C61BF2348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4" name="AutoShape 710">
              <a:extLst>
                <a:ext uri="{FF2B5EF4-FFF2-40B4-BE49-F238E27FC236}">
                  <a16:creationId xmlns:a16="http://schemas.microsoft.com/office/drawing/2014/main" id="{7429E6F7-F1B9-4263-ABE8-756EEF1B67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5" name="Rectangle 711">
              <a:extLst>
                <a:ext uri="{FF2B5EF4-FFF2-40B4-BE49-F238E27FC236}">
                  <a16:creationId xmlns:a16="http://schemas.microsoft.com/office/drawing/2014/main" id="{92AB2F34-78E6-4FE9-ABDD-1CC6E7922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6" name="Rectangle 712">
              <a:extLst>
                <a:ext uri="{FF2B5EF4-FFF2-40B4-BE49-F238E27FC236}">
                  <a16:creationId xmlns:a16="http://schemas.microsoft.com/office/drawing/2014/main" id="{0B3742D9-6503-4F8C-B303-5BA9A2467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697" name="Rectangle 713">
              <a:extLst>
                <a:ext uri="{FF2B5EF4-FFF2-40B4-BE49-F238E27FC236}">
                  <a16:creationId xmlns:a16="http://schemas.microsoft.com/office/drawing/2014/main" id="{92FEB1B2-6672-454A-8F21-B56AE99C0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698" name="Group 714">
            <a:extLst>
              <a:ext uri="{FF2B5EF4-FFF2-40B4-BE49-F238E27FC236}">
                <a16:creationId xmlns:a16="http://schemas.microsoft.com/office/drawing/2014/main" id="{29F2D0B6-A7E3-4124-B2D2-98D8A458BAF4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4827588"/>
            <a:ext cx="52388" cy="265112"/>
            <a:chOff x="4858" y="3478"/>
            <a:chExt cx="136" cy="770"/>
          </a:xfrm>
        </p:grpSpPr>
        <p:sp>
          <p:nvSpPr>
            <p:cNvPr id="42699" name="AutoShape 715">
              <a:extLst>
                <a:ext uri="{FF2B5EF4-FFF2-40B4-BE49-F238E27FC236}">
                  <a16:creationId xmlns:a16="http://schemas.microsoft.com/office/drawing/2014/main" id="{89CA1E53-5B9F-4DFE-B81A-44EF5AAB9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0" name="AutoShape 716">
              <a:extLst>
                <a:ext uri="{FF2B5EF4-FFF2-40B4-BE49-F238E27FC236}">
                  <a16:creationId xmlns:a16="http://schemas.microsoft.com/office/drawing/2014/main" id="{C050CDDF-4685-4274-AE6B-AEEF8C477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1" name="AutoShape 717">
              <a:extLst>
                <a:ext uri="{FF2B5EF4-FFF2-40B4-BE49-F238E27FC236}">
                  <a16:creationId xmlns:a16="http://schemas.microsoft.com/office/drawing/2014/main" id="{10B1246D-EBC8-4531-BDBC-5039D38151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2" name="AutoShape 718">
              <a:extLst>
                <a:ext uri="{FF2B5EF4-FFF2-40B4-BE49-F238E27FC236}">
                  <a16:creationId xmlns:a16="http://schemas.microsoft.com/office/drawing/2014/main" id="{CA81E821-046B-42E6-93F9-CA54303227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3" name="AutoShape 719">
              <a:extLst>
                <a:ext uri="{FF2B5EF4-FFF2-40B4-BE49-F238E27FC236}">
                  <a16:creationId xmlns:a16="http://schemas.microsoft.com/office/drawing/2014/main" id="{150F00D6-7EC7-4C1E-933F-43C0F3F1F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4" name="Line 720">
              <a:extLst>
                <a:ext uri="{FF2B5EF4-FFF2-40B4-BE49-F238E27FC236}">
                  <a16:creationId xmlns:a16="http://schemas.microsoft.com/office/drawing/2014/main" id="{3679C9CE-BE88-4912-B8E7-21A8A500A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705" name="Line 721">
              <a:extLst>
                <a:ext uri="{FF2B5EF4-FFF2-40B4-BE49-F238E27FC236}">
                  <a16:creationId xmlns:a16="http://schemas.microsoft.com/office/drawing/2014/main" id="{0D358DF1-8144-4F5F-B154-388A265A7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706" name="Rectangle 722">
              <a:extLst>
                <a:ext uri="{FF2B5EF4-FFF2-40B4-BE49-F238E27FC236}">
                  <a16:creationId xmlns:a16="http://schemas.microsoft.com/office/drawing/2014/main" id="{F0C8FFD0-9598-4CDE-8F71-B447972B0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07" name="Rectangle 723">
              <a:extLst>
                <a:ext uri="{FF2B5EF4-FFF2-40B4-BE49-F238E27FC236}">
                  <a16:creationId xmlns:a16="http://schemas.microsoft.com/office/drawing/2014/main" id="{DA402A38-B49B-46ED-BCD3-FD895630D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708" name="Group 724">
            <a:extLst>
              <a:ext uri="{FF2B5EF4-FFF2-40B4-BE49-F238E27FC236}">
                <a16:creationId xmlns:a16="http://schemas.microsoft.com/office/drawing/2014/main" id="{4BCDAA00-2E01-4B7A-BBEB-EEA8A8A6CE12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4813300"/>
            <a:ext cx="52387" cy="279400"/>
            <a:chOff x="5098" y="3433"/>
            <a:chExt cx="136" cy="816"/>
          </a:xfrm>
        </p:grpSpPr>
        <p:sp>
          <p:nvSpPr>
            <p:cNvPr id="42709" name="AutoShape 725">
              <a:extLst>
                <a:ext uri="{FF2B5EF4-FFF2-40B4-BE49-F238E27FC236}">
                  <a16:creationId xmlns:a16="http://schemas.microsoft.com/office/drawing/2014/main" id="{A663288E-42DB-4AB3-BDE3-D1C544AAE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0" name="AutoShape 726">
              <a:extLst>
                <a:ext uri="{FF2B5EF4-FFF2-40B4-BE49-F238E27FC236}">
                  <a16:creationId xmlns:a16="http://schemas.microsoft.com/office/drawing/2014/main" id="{2C66B167-5312-4B7B-B78E-3B23CB549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1" name="Line 727">
              <a:extLst>
                <a:ext uri="{FF2B5EF4-FFF2-40B4-BE49-F238E27FC236}">
                  <a16:creationId xmlns:a16="http://schemas.microsoft.com/office/drawing/2014/main" id="{C50FEF87-0E8D-41FD-AEB1-8C45D7DFC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712" name="Line 728">
              <a:extLst>
                <a:ext uri="{FF2B5EF4-FFF2-40B4-BE49-F238E27FC236}">
                  <a16:creationId xmlns:a16="http://schemas.microsoft.com/office/drawing/2014/main" id="{9E30A970-1496-4D9F-984F-6A4556257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713" name="AutoShape 729">
              <a:extLst>
                <a:ext uri="{FF2B5EF4-FFF2-40B4-BE49-F238E27FC236}">
                  <a16:creationId xmlns:a16="http://schemas.microsoft.com/office/drawing/2014/main" id="{EAECF073-F21A-4A43-AF2C-88A567C76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4" name="AutoShape 730">
              <a:extLst>
                <a:ext uri="{FF2B5EF4-FFF2-40B4-BE49-F238E27FC236}">
                  <a16:creationId xmlns:a16="http://schemas.microsoft.com/office/drawing/2014/main" id="{E901C61B-C536-44AE-9C83-DE142272E4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5" name="AutoShape 731">
              <a:extLst>
                <a:ext uri="{FF2B5EF4-FFF2-40B4-BE49-F238E27FC236}">
                  <a16:creationId xmlns:a16="http://schemas.microsoft.com/office/drawing/2014/main" id="{1E8ED455-AF0F-439C-AF61-8505986338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6" name="Rectangle 732">
              <a:extLst>
                <a:ext uri="{FF2B5EF4-FFF2-40B4-BE49-F238E27FC236}">
                  <a16:creationId xmlns:a16="http://schemas.microsoft.com/office/drawing/2014/main" id="{130F6C66-13C5-4908-A2A4-2AD36D661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7" name="Rectangle 733">
              <a:extLst>
                <a:ext uri="{FF2B5EF4-FFF2-40B4-BE49-F238E27FC236}">
                  <a16:creationId xmlns:a16="http://schemas.microsoft.com/office/drawing/2014/main" id="{2BE12758-F10D-4232-B7F1-1027F8982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18" name="Rectangle 734">
              <a:extLst>
                <a:ext uri="{FF2B5EF4-FFF2-40B4-BE49-F238E27FC236}">
                  <a16:creationId xmlns:a16="http://schemas.microsoft.com/office/drawing/2014/main" id="{2EFB18F2-FF1C-4452-A0D2-5C64639F2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719" name="Oval 735">
            <a:extLst>
              <a:ext uri="{FF2B5EF4-FFF2-40B4-BE49-F238E27FC236}">
                <a16:creationId xmlns:a16="http://schemas.microsoft.com/office/drawing/2014/main" id="{DB7FFB85-5B64-42FC-A7B0-F9156D7D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274763"/>
            <a:ext cx="3238500" cy="2476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2720" name="Group 736">
            <a:extLst>
              <a:ext uri="{FF2B5EF4-FFF2-40B4-BE49-F238E27FC236}">
                <a16:creationId xmlns:a16="http://schemas.microsoft.com/office/drawing/2014/main" id="{E52CB429-3608-4E69-8533-C2828F3DF981}"/>
              </a:ext>
            </a:extLst>
          </p:cNvPr>
          <p:cNvGrpSpPr>
            <a:grpSpLocks/>
          </p:cNvGrpSpPr>
          <p:nvPr/>
        </p:nvGrpSpPr>
        <p:grpSpPr bwMode="auto">
          <a:xfrm>
            <a:off x="5464175" y="1828800"/>
            <a:ext cx="52388" cy="1416050"/>
            <a:chOff x="45" y="119"/>
            <a:chExt cx="136" cy="4130"/>
          </a:xfrm>
        </p:grpSpPr>
        <p:sp>
          <p:nvSpPr>
            <p:cNvPr id="42721" name="AutoShape 737">
              <a:extLst>
                <a:ext uri="{FF2B5EF4-FFF2-40B4-BE49-F238E27FC236}">
                  <a16:creationId xmlns:a16="http://schemas.microsoft.com/office/drawing/2014/main" id="{BD3AB9B3-72B1-44B5-BBB1-0FAF976E7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2" name="Rectangle 738">
              <a:extLst>
                <a:ext uri="{FF2B5EF4-FFF2-40B4-BE49-F238E27FC236}">
                  <a16:creationId xmlns:a16="http://schemas.microsoft.com/office/drawing/2014/main" id="{845AC493-AED0-48EF-ACBA-4EB705CA6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3" name="Rectangle 739">
              <a:extLst>
                <a:ext uri="{FF2B5EF4-FFF2-40B4-BE49-F238E27FC236}">
                  <a16:creationId xmlns:a16="http://schemas.microsoft.com/office/drawing/2014/main" id="{482758FE-00DA-4AFD-8E39-D699E9C39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4" name="Rectangle 740">
              <a:extLst>
                <a:ext uri="{FF2B5EF4-FFF2-40B4-BE49-F238E27FC236}">
                  <a16:creationId xmlns:a16="http://schemas.microsoft.com/office/drawing/2014/main" id="{EE61FED0-E580-4C87-B448-D07FC4374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5" name="Rectangle 741">
              <a:extLst>
                <a:ext uri="{FF2B5EF4-FFF2-40B4-BE49-F238E27FC236}">
                  <a16:creationId xmlns:a16="http://schemas.microsoft.com/office/drawing/2014/main" id="{9B99DAC1-3DD3-4CD7-85E0-93346A98D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6" name="Rectangle 742">
              <a:extLst>
                <a:ext uri="{FF2B5EF4-FFF2-40B4-BE49-F238E27FC236}">
                  <a16:creationId xmlns:a16="http://schemas.microsoft.com/office/drawing/2014/main" id="{D4B853DE-DD58-4E8D-B430-483AE0988C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7" name="Rectangle 743">
              <a:extLst>
                <a:ext uri="{FF2B5EF4-FFF2-40B4-BE49-F238E27FC236}">
                  <a16:creationId xmlns:a16="http://schemas.microsoft.com/office/drawing/2014/main" id="{F1446355-F4DB-4190-91BB-058D73CEC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8" name="Rectangle 744">
              <a:extLst>
                <a:ext uri="{FF2B5EF4-FFF2-40B4-BE49-F238E27FC236}">
                  <a16:creationId xmlns:a16="http://schemas.microsoft.com/office/drawing/2014/main" id="{4AD8A545-1F1B-429C-AD9C-746D048FB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29" name="Rectangle 745">
              <a:extLst>
                <a:ext uri="{FF2B5EF4-FFF2-40B4-BE49-F238E27FC236}">
                  <a16:creationId xmlns:a16="http://schemas.microsoft.com/office/drawing/2014/main" id="{4618FB9A-348F-4F36-80F2-C6FE92B9A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0" name="Rectangle 746">
              <a:extLst>
                <a:ext uri="{FF2B5EF4-FFF2-40B4-BE49-F238E27FC236}">
                  <a16:creationId xmlns:a16="http://schemas.microsoft.com/office/drawing/2014/main" id="{12C6D476-C931-4C8C-BB94-A38DE473E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1" name="Rectangle 747">
              <a:extLst>
                <a:ext uri="{FF2B5EF4-FFF2-40B4-BE49-F238E27FC236}">
                  <a16:creationId xmlns:a16="http://schemas.microsoft.com/office/drawing/2014/main" id="{412E06C7-47EC-4C1C-BE33-30AC70E6E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2" name="Rectangle 748">
              <a:extLst>
                <a:ext uri="{FF2B5EF4-FFF2-40B4-BE49-F238E27FC236}">
                  <a16:creationId xmlns:a16="http://schemas.microsoft.com/office/drawing/2014/main" id="{BD27271C-C0C9-4BE7-B203-3DAAACEE3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3" name="AutoShape 749">
              <a:extLst>
                <a:ext uri="{FF2B5EF4-FFF2-40B4-BE49-F238E27FC236}">
                  <a16:creationId xmlns:a16="http://schemas.microsoft.com/office/drawing/2014/main" id="{DC6BBBB0-1AF3-4FAC-B718-488DD41CF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4" name="Rectangle 750">
              <a:extLst>
                <a:ext uri="{FF2B5EF4-FFF2-40B4-BE49-F238E27FC236}">
                  <a16:creationId xmlns:a16="http://schemas.microsoft.com/office/drawing/2014/main" id="{02312584-91A0-4E8E-99E3-731DC0EE4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5" name="Rectangle 751">
              <a:extLst>
                <a:ext uri="{FF2B5EF4-FFF2-40B4-BE49-F238E27FC236}">
                  <a16:creationId xmlns:a16="http://schemas.microsoft.com/office/drawing/2014/main" id="{85AA8A5B-8D41-4CFF-A476-8AEAB28B0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6" name="Rectangle 752">
              <a:extLst>
                <a:ext uri="{FF2B5EF4-FFF2-40B4-BE49-F238E27FC236}">
                  <a16:creationId xmlns:a16="http://schemas.microsoft.com/office/drawing/2014/main" id="{CFA769F5-E133-421C-BD5F-13C1B1373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7" name="Rectangle 753">
              <a:extLst>
                <a:ext uri="{FF2B5EF4-FFF2-40B4-BE49-F238E27FC236}">
                  <a16:creationId xmlns:a16="http://schemas.microsoft.com/office/drawing/2014/main" id="{A291EAAC-B72F-4A88-9782-8EF07AF7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8" name="Rectangle 754">
              <a:extLst>
                <a:ext uri="{FF2B5EF4-FFF2-40B4-BE49-F238E27FC236}">
                  <a16:creationId xmlns:a16="http://schemas.microsoft.com/office/drawing/2014/main" id="{1EB000B6-E923-48B0-A582-2CD3C8B8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39" name="Rectangle 755">
              <a:extLst>
                <a:ext uri="{FF2B5EF4-FFF2-40B4-BE49-F238E27FC236}">
                  <a16:creationId xmlns:a16="http://schemas.microsoft.com/office/drawing/2014/main" id="{7A687877-FEBA-4EDE-8446-A9E3693C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0" name="Rectangle 756">
              <a:extLst>
                <a:ext uri="{FF2B5EF4-FFF2-40B4-BE49-F238E27FC236}">
                  <a16:creationId xmlns:a16="http://schemas.microsoft.com/office/drawing/2014/main" id="{A3705AA8-3075-42B6-9583-E1A96665D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1" name="Rectangle 757">
              <a:extLst>
                <a:ext uri="{FF2B5EF4-FFF2-40B4-BE49-F238E27FC236}">
                  <a16:creationId xmlns:a16="http://schemas.microsoft.com/office/drawing/2014/main" id="{9880602B-4F99-4E00-B924-70DE84C4E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2" name="Rectangle 758">
              <a:extLst>
                <a:ext uri="{FF2B5EF4-FFF2-40B4-BE49-F238E27FC236}">
                  <a16:creationId xmlns:a16="http://schemas.microsoft.com/office/drawing/2014/main" id="{7FC38363-983F-4DA0-8B1D-9CF4392F9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3" name="AutoShape 759">
              <a:extLst>
                <a:ext uri="{FF2B5EF4-FFF2-40B4-BE49-F238E27FC236}">
                  <a16:creationId xmlns:a16="http://schemas.microsoft.com/office/drawing/2014/main" id="{F198AF80-C269-4264-97AA-68F7D8C52F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4" name="AutoShape 760">
              <a:extLst>
                <a:ext uri="{FF2B5EF4-FFF2-40B4-BE49-F238E27FC236}">
                  <a16:creationId xmlns:a16="http://schemas.microsoft.com/office/drawing/2014/main" id="{DAE54138-F19D-448D-AC84-7C22CD69FE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745" name="Group 761">
            <a:extLst>
              <a:ext uri="{FF2B5EF4-FFF2-40B4-BE49-F238E27FC236}">
                <a16:creationId xmlns:a16="http://schemas.microsoft.com/office/drawing/2014/main" id="{16095690-5952-46EC-98F6-60EB9AFB0BC9}"/>
              </a:ext>
            </a:extLst>
          </p:cNvPr>
          <p:cNvGrpSpPr>
            <a:grpSpLocks/>
          </p:cNvGrpSpPr>
          <p:nvPr/>
        </p:nvGrpSpPr>
        <p:grpSpPr bwMode="auto">
          <a:xfrm>
            <a:off x="5568950" y="1906588"/>
            <a:ext cx="52388" cy="1338262"/>
            <a:chOff x="285" y="345"/>
            <a:chExt cx="136" cy="3904"/>
          </a:xfrm>
        </p:grpSpPr>
        <p:sp>
          <p:nvSpPr>
            <p:cNvPr id="42746" name="AutoShape 762">
              <a:extLst>
                <a:ext uri="{FF2B5EF4-FFF2-40B4-BE49-F238E27FC236}">
                  <a16:creationId xmlns:a16="http://schemas.microsoft.com/office/drawing/2014/main" id="{F737C19C-5FA4-4E5B-BDD6-A330807B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7" name="Rectangle 763">
              <a:extLst>
                <a:ext uri="{FF2B5EF4-FFF2-40B4-BE49-F238E27FC236}">
                  <a16:creationId xmlns:a16="http://schemas.microsoft.com/office/drawing/2014/main" id="{43701D16-BC61-45C9-839E-D6B38A477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8" name="Rectangle 764">
              <a:extLst>
                <a:ext uri="{FF2B5EF4-FFF2-40B4-BE49-F238E27FC236}">
                  <a16:creationId xmlns:a16="http://schemas.microsoft.com/office/drawing/2014/main" id="{3C3363BC-9088-4387-A940-1677B50AF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49" name="Rectangle 765">
              <a:extLst>
                <a:ext uri="{FF2B5EF4-FFF2-40B4-BE49-F238E27FC236}">
                  <a16:creationId xmlns:a16="http://schemas.microsoft.com/office/drawing/2014/main" id="{BBFF6C0A-53AE-4F24-A291-252C1291C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0" name="Rectangle 766">
              <a:extLst>
                <a:ext uri="{FF2B5EF4-FFF2-40B4-BE49-F238E27FC236}">
                  <a16:creationId xmlns:a16="http://schemas.microsoft.com/office/drawing/2014/main" id="{85D0E838-B8FF-47A4-B106-E2CB468CF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1" name="Rectangle 767">
              <a:extLst>
                <a:ext uri="{FF2B5EF4-FFF2-40B4-BE49-F238E27FC236}">
                  <a16:creationId xmlns:a16="http://schemas.microsoft.com/office/drawing/2014/main" id="{294BEBCB-A3F6-4239-B7E0-EDCDE3934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2" name="Rectangle 768">
              <a:extLst>
                <a:ext uri="{FF2B5EF4-FFF2-40B4-BE49-F238E27FC236}">
                  <a16:creationId xmlns:a16="http://schemas.microsoft.com/office/drawing/2014/main" id="{0E1C8617-2773-40CE-A3EE-4EAC86249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3" name="Rectangle 769">
              <a:extLst>
                <a:ext uri="{FF2B5EF4-FFF2-40B4-BE49-F238E27FC236}">
                  <a16:creationId xmlns:a16="http://schemas.microsoft.com/office/drawing/2014/main" id="{BDD2D7E0-B884-4230-A7D6-BFE8932D8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4" name="AutoShape 770">
              <a:extLst>
                <a:ext uri="{FF2B5EF4-FFF2-40B4-BE49-F238E27FC236}">
                  <a16:creationId xmlns:a16="http://schemas.microsoft.com/office/drawing/2014/main" id="{1AB5F317-8724-40B5-A0A6-40D8C8AB4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5" name="Rectangle 771">
              <a:extLst>
                <a:ext uri="{FF2B5EF4-FFF2-40B4-BE49-F238E27FC236}">
                  <a16:creationId xmlns:a16="http://schemas.microsoft.com/office/drawing/2014/main" id="{23D8A8EF-7EFC-491B-B473-C0A07A048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6" name="Rectangle 772">
              <a:extLst>
                <a:ext uri="{FF2B5EF4-FFF2-40B4-BE49-F238E27FC236}">
                  <a16:creationId xmlns:a16="http://schemas.microsoft.com/office/drawing/2014/main" id="{3FDE311C-81BD-4CC6-905D-9C6612FCD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7" name="Rectangle 773">
              <a:extLst>
                <a:ext uri="{FF2B5EF4-FFF2-40B4-BE49-F238E27FC236}">
                  <a16:creationId xmlns:a16="http://schemas.microsoft.com/office/drawing/2014/main" id="{0913CA2C-5D8D-4CB7-8CDE-2DCA4663C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8" name="Rectangle 774">
              <a:extLst>
                <a:ext uri="{FF2B5EF4-FFF2-40B4-BE49-F238E27FC236}">
                  <a16:creationId xmlns:a16="http://schemas.microsoft.com/office/drawing/2014/main" id="{71443369-C4C7-4B4C-938F-D65848E9D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59" name="Rectangle 775">
              <a:extLst>
                <a:ext uri="{FF2B5EF4-FFF2-40B4-BE49-F238E27FC236}">
                  <a16:creationId xmlns:a16="http://schemas.microsoft.com/office/drawing/2014/main" id="{F141B87F-5F37-42FA-ADE3-97CF21DBE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0" name="Rectangle 776">
              <a:extLst>
                <a:ext uri="{FF2B5EF4-FFF2-40B4-BE49-F238E27FC236}">
                  <a16:creationId xmlns:a16="http://schemas.microsoft.com/office/drawing/2014/main" id="{1F68D327-47E2-4112-BC42-39B113D98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1" name="Rectangle 777">
              <a:extLst>
                <a:ext uri="{FF2B5EF4-FFF2-40B4-BE49-F238E27FC236}">
                  <a16:creationId xmlns:a16="http://schemas.microsoft.com/office/drawing/2014/main" id="{07979170-0C51-494F-9EAA-6087F0D7D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2" name="Rectangle 778">
              <a:extLst>
                <a:ext uri="{FF2B5EF4-FFF2-40B4-BE49-F238E27FC236}">
                  <a16:creationId xmlns:a16="http://schemas.microsoft.com/office/drawing/2014/main" id="{70FBA0F6-8A8B-4C5B-8BE8-D11A4DA38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3" name="Rectangle 779">
              <a:extLst>
                <a:ext uri="{FF2B5EF4-FFF2-40B4-BE49-F238E27FC236}">
                  <a16:creationId xmlns:a16="http://schemas.microsoft.com/office/drawing/2014/main" id="{C9D11A08-4FB4-45ED-921D-20A6F2899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4" name="Rectangle 780">
              <a:extLst>
                <a:ext uri="{FF2B5EF4-FFF2-40B4-BE49-F238E27FC236}">
                  <a16:creationId xmlns:a16="http://schemas.microsoft.com/office/drawing/2014/main" id="{769F82B7-745B-4B79-92D1-DDAEE9774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5" name="Rectangle 781">
              <a:extLst>
                <a:ext uri="{FF2B5EF4-FFF2-40B4-BE49-F238E27FC236}">
                  <a16:creationId xmlns:a16="http://schemas.microsoft.com/office/drawing/2014/main" id="{C9D81DBC-3700-43BF-897A-C94C2CAAC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6" name="Rectangle 782">
              <a:extLst>
                <a:ext uri="{FF2B5EF4-FFF2-40B4-BE49-F238E27FC236}">
                  <a16:creationId xmlns:a16="http://schemas.microsoft.com/office/drawing/2014/main" id="{EF4A356C-2164-454A-957E-194D3834A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7" name="Rectangle 783">
              <a:extLst>
                <a:ext uri="{FF2B5EF4-FFF2-40B4-BE49-F238E27FC236}">
                  <a16:creationId xmlns:a16="http://schemas.microsoft.com/office/drawing/2014/main" id="{9260009E-AE44-4B9A-83BD-8301AC7D5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8" name="AutoShape 784">
              <a:extLst>
                <a:ext uri="{FF2B5EF4-FFF2-40B4-BE49-F238E27FC236}">
                  <a16:creationId xmlns:a16="http://schemas.microsoft.com/office/drawing/2014/main" id="{68DEBA90-BBE8-40C4-AC06-22B31A8F6D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69" name="AutoShape 785">
              <a:extLst>
                <a:ext uri="{FF2B5EF4-FFF2-40B4-BE49-F238E27FC236}">
                  <a16:creationId xmlns:a16="http://schemas.microsoft.com/office/drawing/2014/main" id="{4A242099-1415-4566-8F3A-5E8D651BFA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770" name="Group 786">
            <a:extLst>
              <a:ext uri="{FF2B5EF4-FFF2-40B4-BE49-F238E27FC236}">
                <a16:creationId xmlns:a16="http://schemas.microsoft.com/office/drawing/2014/main" id="{E0AC1B4B-4534-4674-9030-A165D1B8A551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2162175"/>
            <a:ext cx="52388" cy="1082675"/>
            <a:chOff x="526" y="1089"/>
            <a:chExt cx="136" cy="3160"/>
          </a:xfrm>
        </p:grpSpPr>
        <p:sp>
          <p:nvSpPr>
            <p:cNvPr id="42771" name="AutoShape 787">
              <a:extLst>
                <a:ext uri="{FF2B5EF4-FFF2-40B4-BE49-F238E27FC236}">
                  <a16:creationId xmlns:a16="http://schemas.microsoft.com/office/drawing/2014/main" id="{62510560-D20D-4A17-8022-4886029DA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2" name="AutoShape 788">
              <a:extLst>
                <a:ext uri="{FF2B5EF4-FFF2-40B4-BE49-F238E27FC236}">
                  <a16:creationId xmlns:a16="http://schemas.microsoft.com/office/drawing/2014/main" id="{B54069AE-4F5D-4170-B322-5F4F2BCC3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3" name="AutoShape 789">
              <a:extLst>
                <a:ext uri="{FF2B5EF4-FFF2-40B4-BE49-F238E27FC236}">
                  <a16:creationId xmlns:a16="http://schemas.microsoft.com/office/drawing/2014/main" id="{016B22B8-0E55-4084-9FD3-E018A3764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4" name="Rectangle 790">
              <a:extLst>
                <a:ext uri="{FF2B5EF4-FFF2-40B4-BE49-F238E27FC236}">
                  <a16:creationId xmlns:a16="http://schemas.microsoft.com/office/drawing/2014/main" id="{0405BDF7-655F-49CB-B641-7C59E0D7E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5" name="Rectangle 791">
              <a:extLst>
                <a:ext uri="{FF2B5EF4-FFF2-40B4-BE49-F238E27FC236}">
                  <a16:creationId xmlns:a16="http://schemas.microsoft.com/office/drawing/2014/main" id="{BF9DB360-DA15-4283-AC6D-E17ED0D15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6" name="Rectangle 792">
              <a:extLst>
                <a:ext uri="{FF2B5EF4-FFF2-40B4-BE49-F238E27FC236}">
                  <a16:creationId xmlns:a16="http://schemas.microsoft.com/office/drawing/2014/main" id="{8590D977-5FB9-49E9-935A-65DADDBCE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7" name="Rectangle 793">
              <a:extLst>
                <a:ext uri="{FF2B5EF4-FFF2-40B4-BE49-F238E27FC236}">
                  <a16:creationId xmlns:a16="http://schemas.microsoft.com/office/drawing/2014/main" id="{46EAEC05-3873-44A5-A918-74FF805E3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8" name="Rectangle 794">
              <a:extLst>
                <a:ext uri="{FF2B5EF4-FFF2-40B4-BE49-F238E27FC236}">
                  <a16:creationId xmlns:a16="http://schemas.microsoft.com/office/drawing/2014/main" id="{D67933EC-DCD9-4BDB-8838-5FC3D24B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79" name="Rectangle 795">
              <a:extLst>
                <a:ext uri="{FF2B5EF4-FFF2-40B4-BE49-F238E27FC236}">
                  <a16:creationId xmlns:a16="http://schemas.microsoft.com/office/drawing/2014/main" id="{33D852C0-D496-4F94-ABEE-0025B7607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0" name="Rectangle 796">
              <a:extLst>
                <a:ext uri="{FF2B5EF4-FFF2-40B4-BE49-F238E27FC236}">
                  <a16:creationId xmlns:a16="http://schemas.microsoft.com/office/drawing/2014/main" id="{A82EAA42-0E6D-4BED-AE35-A0A182D9B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1" name="Rectangle 797">
              <a:extLst>
                <a:ext uri="{FF2B5EF4-FFF2-40B4-BE49-F238E27FC236}">
                  <a16:creationId xmlns:a16="http://schemas.microsoft.com/office/drawing/2014/main" id="{011DBBDA-DD01-4D4C-A686-A663D4E4F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2" name="Rectangle 798">
              <a:extLst>
                <a:ext uri="{FF2B5EF4-FFF2-40B4-BE49-F238E27FC236}">
                  <a16:creationId xmlns:a16="http://schemas.microsoft.com/office/drawing/2014/main" id="{6346837B-ECAF-47B5-A2C6-31282107F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3" name="Rectangle 799">
              <a:extLst>
                <a:ext uri="{FF2B5EF4-FFF2-40B4-BE49-F238E27FC236}">
                  <a16:creationId xmlns:a16="http://schemas.microsoft.com/office/drawing/2014/main" id="{C4E4AD5B-1328-44A4-A94F-A8186E2E6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4" name="Rectangle 800">
              <a:extLst>
                <a:ext uri="{FF2B5EF4-FFF2-40B4-BE49-F238E27FC236}">
                  <a16:creationId xmlns:a16="http://schemas.microsoft.com/office/drawing/2014/main" id="{96FD20D0-B644-4C8E-89AE-6EA6C288A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5" name="Rectangle 801">
              <a:extLst>
                <a:ext uri="{FF2B5EF4-FFF2-40B4-BE49-F238E27FC236}">
                  <a16:creationId xmlns:a16="http://schemas.microsoft.com/office/drawing/2014/main" id="{580BA285-4D26-4B16-97C1-09A031561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6" name="Rectangle 802">
              <a:extLst>
                <a:ext uri="{FF2B5EF4-FFF2-40B4-BE49-F238E27FC236}">
                  <a16:creationId xmlns:a16="http://schemas.microsoft.com/office/drawing/2014/main" id="{561AFE54-9FCD-44AB-B18B-FD5649297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7" name="Rectangle 803">
              <a:extLst>
                <a:ext uri="{FF2B5EF4-FFF2-40B4-BE49-F238E27FC236}">
                  <a16:creationId xmlns:a16="http://schemas.microsoft.com/office/drawing/2014/main" id="{29BE4BF4-B17C-4E44-A2B4-37E3F8A27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8" name="Rectangle 804">
              <a:extLst>
                <a:ext uri="{FF2B5EF4-FFF2-40B4-BE49-F238E27FC236}">
                  <a16:creationId xmlns:a16="http://schemas.microsoft.com/office/drawing/2014/main" id="{C63A79E0-202D-4D10-A0FB-FB93C5398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89" name="Rectangle 805">
              <a:extLst>
                <a:ext uri="{FF2B5EF4-FFF2-40B4-BE49-F238E27FC236}">
                  <a16:creationId xmlns:a16="http://schemas.microsoft.com/office/drawing/2014/main" id="{7F448D64-AFB6-4934-85D5-5BE01939D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0" name="Rectangle 806">
              <a:extLst>
                <a:ext uri="{FF2B5EF4-FFF2-40B4-BE49-F238E27FC236}">
                  <a16:creationId xmlns:a16="http://schemas.microsoft.com/office/drawing/2014/main" id="{FF28709E-AF45-43F6-ABC9-C50F1F756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1" name="Rectangle 807">
              <a:extLst>
                <a:ext uri="{FF2B5EF4-FFF2-40B4-BE49-F238E27FC236}">
                  <a16:creationId xmlns:a16="http://schemas.microsoft.com/office/drawing/2014/main" id="{6E400A44-EBAC-411F-BA3B-28486F1CD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2" name="AutoShape 808">
              <a:extLst>
                <a:ext uri="{FF2B5EF4-FFF2-40B4-BE49-F238E27FC236}">
                  <a16:creationId xmlns:a16="http://schemas.microsoft.com/office/drawing/2014/main" id="{2B95855F-A1AD-4FC6-A978-9E931A60CA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3" name="AutoShape 809">
              <a:extLst>
                <a:ext uri="{FF2B5EF4-FFF2-40B4-BE49-F238E27FC236}">
                  <a16:creationId xmlns:a16="http://schemas.microsoft.com/office/drawing/2014/main" id="{E01710D4-80E1-4AF4-BB29-0688B1C9BC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794" name="Group 810">
            <a:extLst>
              <a:ext uri="{FF2B5EF4-FFF2-40B4-BE49-F238E27FC236}">
                <a16:creationId xmlns:a16="http://schemas.microsoft.com/office/drawing/2014/main" id="{8B8ED0CD-A18D-45CD-BB01-D1B5461E96C6}"/>
              </a:ext>
            </a:extLst>
          </p:cNvPr>
          <p:cNvGrpSpPr>
            <a:grpSpLocks/>
          </p:cNvGrpSpPr>
          <p:nvPr/>
        </p:nvGrpSpPr>
        <p:grpSpPr bwMode="auto">
          <a:xfrm>
            <a:off x="5786438" y="2236788"/>
            <a:ext cx="52387" cy="1008062"/>
            <a:chOff x="766" y="1306"/>
            <a:chExt cx="136" cy="2943"/>
          </a:xfrm>
        </p:grpSpPr>
        <p:sp>
          <p:nvSpPr>
            <p:cNvPr id="42795" name="AutoShape 811">
              <a:extLst>
                <a:ext uri="{FF2B5EF4-FFF2-40B4-BE49-F238E27FC236}">
                  <a16:creationId xmlns:a16="http://schemas.microsoft.com/office/drawing/2014/main" id="{54B82C25-7C76-4B0A-93E3-3B8119028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6" name="AutoShape 812">
              <a:extLst>
                <a:ext uri="{FF2B5EF4-FFF2-40B4-BE49-F238E27FC236}">
                  <a16:creationId xmlns:a16="http://schemas.microsoft.com/office/drawing/2014/main" id="{F172BE97-250A-4D2D-A811-2B84DEB44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7" name="Rectangle 813">
              <a:extLst>
                <a:ext uri="{FF2B5EF4-FFF2-40B4-BE49-F238E27FC236}">
                  <a16:creationId xmlns:a16="http://schemas.microsoft.com/office/drawing/2014/main" id="{FC250F65-61DA-4CB4-A8C7-32B99ADA4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8" name="Rectangle 814">
              <a:extLst>
                <a:ext uri="{FF2B5EF4-FFF2-40B4-BE49-F238E27FC236}">
                  <a16:creationId xmlns:a16="http://schemas.microsoft.com/office/drawing/2014/main" id="{83FED27A-99DB-4EB6-A2BD-14D1D6926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799" name="Rectangle 815">
              <a:extLst>
                <a:ext uri="{FF2B5EF4-FFF2-40B4-BE49-F238E27FC236}">
                  <a16:creationId xmlns:a16="http://schemas.microsoft.com/office/drawing/2014/main" id="{328C5A22-5561-4E78-A0B8-AF184E9EE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0" name="Rectangle 816">
              <a:extLst>
                <a:ext uri="{FF2B5EF4-FFF2-40B4-BE49-F238E27FC236}">
                  <a16:creationId xmlns:a16="http://schemas.microsoft.com/office/drawing/2014/main" id="{8D9E23F9-F3E1-4FFB-957B-C37EA6CE7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1" name="Rectangle 817">
              <a:extLst>
                <a:ext uri="{FF2B5EF4-FFF2-40B4-BE49-F238E27FC236}">
                  <a16:creationId xmlns:a16="http://schemas.microsoft.com/office/drawing/2014/main" id="{4BD41AA6-95EE-4147-BED7-27E4FF5A9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2" name="Rectangle 818">
              <a:extLst>
                <a:ext uri="{FF2B5EF4-FFF2-40B4-BE49-F238E27FC236}">
                  <a16:creationId xmlns:a16="http://schemas.microsoft.com/office/drawing/2014/main" id="{0626AEDC-D55F-4EA3-9039-27207835C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3" name="Rectangle 819">
              <a:extLst>
                <a:ext uri="{FF2B5EF4-FFF2-40B4-BE49-F238E27FC236}">
                  <a16:creationId xmlns:a16="http://schemas.microsoft.com/office/drawing/2014/main" id="{E8F1E91A-1DAF-448F-85E0-18AE75335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4" name="Rectangle 820">
              <a:extLst>
                <a:ext uri="{FF2B5EF4-FFF2-40B4-BE49-F238E27FC236}">
                  <a16:creationId xmlns:a16="http://schemas.microsoft.com/office/drawing/2014/main" id="{859286B6-6478-4F1C-AF65-B937AA731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5" name="Rectangle 821">
              <a:extLst>
                <a:ext uri="{FF2B5EF4-FFF2-40B4-BE49-F238E27FC236}">
                  <a16:creationId xmlns:a16="http://schemas.microsoft.com/office/drawing/2014/main" id="{024975CA-508B-4EC8-9D88-FBF2D1E10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6" name="Rectangle 822">
              <a:extLst>
                <a:ext uri="{FF2B5EF4-FFF2-40B4-BE49-F238E27FC236}">
                  <a16:creationId xmlns:a16="http://schemas.microsoft.com/office/drawing/2014/main" id="{DCE88358-BC6C-42B5-A6C4-17603583D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7" name="Rectangle 823">
              <a:extLst>
                <a:ext uri="{FF2B5EF4-FFF2-40B4-BE49-F238E27FC236}">
                  <a16:creationId xmlns:a16="http://schemas.microsoft.com/office/drawing/2014/main" id="{1CD16D33-A845-4E02-A952-307083B05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8" name="Rectangle 824">
              <a:extLst>
                <a:ext uri="{FF2B5EF4-FFF2-40B4-BE49-F238E27FC236}">
                  <a16:creationId xmlns:a16="http://schemas.microsoft.com/office/drawing/2014/main" id="{71D53F5D-FB03-4FB5-8CC4-98B1EC8F5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09" name="Rectangle 825">
              <a:extLst>
                <a:ext uri="{FF2B5EF4-FFF2-40B4-BE49-F238E27FC236}">
                  <a16:creationId xmlns:a16="http://schemas.microsoft.com/office/drawing/2014/main" id="{D53F232B-7DBD-452D-8F35-3D06F6F0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0" name="Rectangle 826">
              <a:extLst>
                <a:ext uri="{FF2B5EF4-FFF2-40B4-BE49-F238E27FC236}">
                  <a16:creationId xmlns:a16="http://schemas.microsoft.com/office/drawing/2014/main" id="{F23A4F15-A83C-416A-93A7-CEA445A44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1" name="Rectangle 827">
              <a:extLst>
                <a:ext uri="{FF2B5EF4-FFF2-40B4-BE49-F238E27FC236}">
                  <a16:creationId xmlns:a16="http://schemas.microsoft.com/office/drawing/2014/main" id="{7FFC8039-A993-46C4-A3E9-4D5A97B9E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2" name="AutoShape 828">
              <a:extLst>
                <a:ext uri="{FF2B5EF4-FFF2-40B4-BE49-F238E27FC236}">
                  <a16:creationId xmlns:a16="http://schemas.microsoft.com/office/drawing/2014/main" id="{8B1FEBEE-D3AB-4640-A305-D9421F172D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3" name="AutoShape 829">
              <a:extLst>
                <a:ext uri="{FF2B5EF4-FFF2-40B4-BE49-F238E27FC236}">
                  <a16:creationId xmlns:a16="http://schemas.microsoft.com/office/drawing/2014/main" id="{51C3C4A0-9673-44E6-BEBD-F820815B0C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814" name="Group 830">
            <a:extLst>
              <a:ext uri="{FF2B5EF4-FFF2-40B4-BE49-F238E27FC236}">
                <a16:creationId xmlns:a16="http://schemas.microsoft.com/office/drawing/2014/main" id="{953E1636-A3F1-4440-86B0-A37C9B4714C0}"/>
              </a:ext>
            </a:extLst>
          </p:cNvPr>
          <p:cNvGrpSpPr>
            <a:grpSpLocks/>
          </p:cNvGrpSpPr>
          <p:nvPr/>
        </p:nvGrpSpPr>
        <p:grpSpPr bwMode="auto">
          <a:xfrm>
            <a:off x="5894388" y="2279650"/>
            <a:ext cx="52387" cy="965200"/>
            <a:chOff x="1007" y="1433"/>
            <a:chExt cx="136" cy="2816"/>
          </a:xfrm>
        </p:grpSpPr>
        <p:sp>
          <p:nvSpPr>
            <p:cNvPr id="42815" name="AutoShape 831">
              <a:extLst>
                <a:ext uri="{FF2B5EF4-FFF2-40B4-BE49-F238E27FC236}">
                  <a16:creationId xmlns:a16="http://schemas.microsoft.com/office/drawing/2014/main" id="{6F217453-8570-4110-8C18-12FFBCCB6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6" name="Rectangle 832">
              <a:extLst>
                <a:ext uri="{FF2B5EF4-FFF2-40B4-BE49-F238E27FC236}">
                  <a16:creationId xmlns:a16="http://schemas.microsoft.com/office/drawing/2014/main" id="{8002C82A-0DC7-4E00-8CCE-52D56E01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7" name="Rectangle 833">
              <a:extLst>
                <a:ext uri="{FF2B5EF4-FFF2-40B4-BE49-F238E27FC236}">
                  <a16:creationId xmlns:a16="http://schemas.microsoft.com/office/drawing/2014/main" id="{2A6D15B4-CC83-4E68-B4BF-E01625355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8" name="Rectangle 834">
              <a:extLst>
                <a:ext uri="{FF2B5EF4-FFF2-40B4-BE49-F238E27FC236}">
                  <a16:creationId xmlns:a16="http://schemas.microsoft.com/office/drawing/2014/main" id="{492D7407-9B71-449F-A08F-95AAABF8F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19" name="Rectangle 835">
              <a:extLst>
                <a:ext uri="{FF2B5EF4-FFF2-40B4-BE49-F238E27FC236}">
                  <a16:creationId xmlns:a16="http://schemas.microsoft.com/office/drawing/2014/main" id="{EE287BBA-117A-4508-A16A-7184E8E36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0" name="AutoShape 836">
              <a:extLst>
                <a:ext uri="{FF2B5EF4-FFF2-40B4-BE49-F238E27FC236}">
                  <a16:creationId xmlns:a16="http://schemas.microsoft.com/office/drawing/2014/main" id="{92102DBD-4F44-4D21-8FCF-F48AB9DDA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1" name="Rectangle 837">
              <a:extLst>
                <a:ext uri="{FF2B5EF4-FFF2-40B4-BE49-F238E27FC236}">
                  <a16:creationId xmlns:a16="http://schemas.microsoft.com/office/drawing/2014/main" id="{638A1CC4-73A2-479B-8469-B0B91FD2A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2" name="Rectangle 838">
              <a:extLst>
                <a:ext uri="{FF2B5EF4-FFF2-40B4-BE49-F238E27FC236}">
                  <a16:creationId xmlns:a16="http://schemas.microsoft.com/office/drawing/2014/main" id="{AF373EA5-7BF3-4032-9902-A10D7B327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3" name="Rectangle 839">
              <a:extLst>
                <a:ext uri="{FF2B5EF4-FFF2-40B4-BE49-F238E27FC236}">
                  <a16:creationId xmlns:a16="http://schemas.microsoft.com/office/drawing/2014/main" id="{E1EA2AB9-6ACD-486D-8C1E-09FA164C6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4" name="Rectangle 840">
              <a:extLst>
                <a:ext uri="{FF2B5EF4-FFF2-40B4-BE49-F238E27FC236}">
                  <a16:creationId xmlns:a16="http://schemas.microsoft.com/office/drawing/2014/main" id="{976524C3-5604-4D5B-B824-07ACBC3BC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5" name="Rectangle 841">
              <a:extLst>
                <a:ext uri="{FF2B5EF4-FFF2-40B4-BE49-F238E27FC236}">
                  <a16:creationId xmlns:a16="http://schemas.microsoft.com/office/drawing/2014/main" id="{1D4157BE-6FDC-4D4F-9C97-3BE22CE01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6" name="Rectangle 842">
              <a:extLst>
                <a:ext uri="{FF2B5EF4-FFF2-40B4-BE49-F238E27FC236}">
                  <a16:creationId xmlns:a16="http://schemas.microsoft.com/office/drawing/2014/main" id="{3EE159ED-D8AF-4D99-AB8B-BC49E5B88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7" name="Rectangle 843">
              <a:extLst>
                <a:ext uri="{FF2B5EF4-FFF2-40B4-BE49-F238E27FC236}">
                  <a16:creationId xmlns:a16="http://schemas.microsoft.com/office/drawing/2014/main" id="{5F2AD769-ADE4-4840-BAF7-96B06E91F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8" name="Rectangle 844">
              <a:extLst>
                <a:ext uri="{FF2B5EF4-FFF2-40B4-BE49-F238E27FC236}">
                  <a16:creationId xmlns:a16="http://schemas.microsoft.com/office/drawing/2014/main" id="{9882BCD0-BB42-4B0E-AB8E-7FEB9AF6C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29" name="Rectangle 845">
              <a:extLst>
                <a:ext uri="{FF2B5EF4-FFF2-40B4-BE49-F238E27FC236}">
                  <a16:creationId xmlns:a16="http://schemas.microsoft.com/office/drawing/2014/main" id="{1C94B3B3-0B5A-4A75-BC30-CFA67D417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0" name="Rectangle 846">
              <a:extLst>
                <a:ext uri="{FF2B5EF4-FFF2-40B4-BE49-F238E27FC236}">
                  <a16:creationId xmlns:a16="http://schemas.microsoft.com/office/drawing/2014/main" id="{446C7542-FB74-4EF1-8006-1117CC6F5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1" name="Rectangle 847">
              <a:extLst>
                <a:ext uri="{FF2B5EF4-FFF2-40B4-BE49-F238E27FC236}">
                  <a16:creationId xmlns:a16="http://schemas.microsoft.com/office/drawing/2014/main" id="{0A94AC55-C455-4C73-96D6-9CB3B3175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2" name="AutoShape 848">
              <a:extLst>
                <a:ext uri="{FF2B5EF4-FFF2-40B4-BE49-F238E27FC236}">
                  <a16:creationId xmlns:a16="http://schemas.microsoft.com/office/drawing/2014/main" id="{F3F09924-76EE-417D-8010-B73E384297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3" name="AutoShape 849">
              <a:extLst>
                <a:ext uri="{FF2B5EF4-FFF2-40B4-BE49-F238E27FC236}">
                  <a16:creationId xmlns:a16="http://schemas.microsoft.com/office/drawing/2014/main" id="{6A747D42-A425-4FE5-B7E0-7FF8CB10DF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834" name="Group 850">
            <a:extLst>
              <a:ext uri="{FF2B5EF4-FFF2-40B4-BE49-F238E27FC236}">
                <a16:creationId xmlns:a16="http://schemas.microsoft.com/office/drawing/2014/main" id="{2A6EA71B-71FC-495D-BFA6-6C9E40001CC4}"/>
              </a:ext>
            </a:extLst>
          </p:cNvPr>
          <p:cNvGrpSpPr>
            <a:grpSpLocks/>
          </p:cNvGrpSpPr>
          <p:nvPr/>
        </p:nvGrpSpPr>
        <p:grpSpPr bwMode="auto">
          <a:xfrm>
            <a:off x="6002338" y="2300288"/>
            <a:ext cx="52387" cy="944562"/>
            <a:chOff x="1248" y="1497"/>
            <a:chExt cx="136" cy="2752"/>
          </a:xfrm>
        </p:grpSpPr>
        <p:sp>
          <p:nvSpPr>
            <p:cNvPr id="42835" name="AutoShape 851">
              <a:extLst>
                <a:ext uri="{FF2B5EF4-FFF2-40B4-BE49-F238E27FC236}">
                  <a16:creationId xmlns:a16="http://schemas.microsoft.com/office/drawing/2014/main" id="{EDDB9DBE-72DF-41D4-A3DB-0930AD062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6" name="AutoShape 852">
              <a:extLst>
                <a:ext uri="{FF2B5EF4-FFF2-40B4-BE49-F238E27FC236}">
                  <a16:creationId xmlns:a16="http://schemas.microsoft.com/office/drawing/2014/main" id="{86BF93CF-ACD2-45EA-9521-2B6482C68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7" name="Rectangle 853">
              <a:extLst>
                <a:ext uri="{FF2B5EF4-FFF2-40B4-BE49-F238E27FC236}">
                  <a16:creationId xmlns:a16="http://schemas.microsoft.com/office/drawing/2014/main" id="{70603C38-364F-492B-B1E3-C44A1DD1D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8" name="Rectangle 854">
              <a:extLst>
                <a:ext uri="{FF2B5EF4-FFF2-40B4-BE49-F238E27FC236}">
                  <a16:creationId xmlns:a16="http://schemas.microsoft.com/office/drawing/2014/main" id="{640ED5CB-FEA0-435A-AEA4-316DD4BE9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39" name="Rectangle 855">
              <a:extLst>
                <a:ext uri="{FF2B5EF4-FFF2-40B4-BE49-F238E27FC236}">
                  <a16:creationId xmlns:a16="http://schemas.microsoft.com/office/drawing/2014/main" id="{CC7B2C92-2B50-401E-AAA6-C08225110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0" name="Rectangle 856">
              <a:extLst>
                <a:ext uri="{FF2B5EF4-FFF2-40B4-BE49-F238E27FC236}">
                  <a16:creationId xmlns:a16="http://schemas.microsoft.com/office/drawing/2014/main" id="{0BC77042-C540-4EC1-B47B-B34145AC0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1" name="Rectangle 857">
              <a:extLst>
                <a:ext uri="{FF2B5EF4-FFF2-40B4-BE49-F238E27FC236}">
                  <a16:creationId xmlns:a16="http://schemas.microsoft.com/office/drawing/2014/main" id="{BBD77317-AC4B-4116-B9C2-120D7E69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2" name="Rectangle 858">
              <a:extLst>
                <a:ext uri="{FF2B5EF4-FFF2-40B4-BE49-F238E27FC236}">
                  <a16:creationId xmlns:a16="http://schemas.microsoft.com/office/drawing/2014/main" id="{0ED4B81D-94C7-4D0B-A13B-0AF460B1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3" name="Rectangle 859">
              <a:extLst>
                <a:ext uri="{FF2B5EF4-FFF2-40B4-BE49-F238E27FC236}">
                  <a16:creationId xmlns:a16="http://schemas.microsoft.com/office/drawing/2014/main" id="{29D3D968-20C6-4289-9E17-20C2F357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4" name="Rectangle 860">
              <a:extLst>
                <a:ext uri="{FF2B5EF4-FFF2-40B4-BE49-F238E27FC236}">
                  <a16:creationId xmlns:a16="http://schemas.microsoft.com/office/drawing/2014/main" id="{E6F70F04-E872-4796-811B-9126D3781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5" name="Rectangle 861">
              <a:extLst>
                <a:ext uri="{FF2B5EF4-FFF2-40B4-BE49-F238E27FC236}">
                  <a16:creationId xmlns:a16="http://schemas.microsoft.com/office/drawing/2014/main" id="{DDAD1E7B-1D31-4054-9CC9-236A2F6E9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6" name="Rectangle 862">
              <a:extLst>
                <a:ext uri="{FF2B5EF4-FFF2-40B4-BE49-F238E27FC236}">
                  <a16:creationId xmlns:a16="http://schemas.microsoft.com/office/drawing/2014/main" id="{B055438F-F568-4763-B24B-A540E40CA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7" name="Rectangle 863">
              <a:extLst>
                <a:ext uri="{FF2B5EF4-FFF2-40B4-BE49-F238E27FC236}">
                  <a16:creationId xmlns:a16="http://schemas.microsoft.com/office/drawing/2014/main" id="{04C207A3-E378-4FE0-B967-FE3EF4799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8" name="Rectangle 864">
              <a:extLst>
                <a:ext uri="{FF2B5EF4-FFF2-40B4-BE49-F238E27FC236}">
                  <a16:creationId xmlns:a16="http://schemas.microsoft.com/office/drawing/2014/main" id="{C0D97A50-3D2F-4CC5-A328-0830B50A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49" name="Rectangle 865">
              <a:extLst>
                <a:ext uri="{FF2B5EF4-FFF2-40B4-BE49-F238E27FC236}">
                  <a16:creationId xmlns:a16="http://schemas.microsoft.com/office/drawing/2014/main" id="{CBD5A359-6FFE-43AB-BABA-366B810DC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0" name="Rectangle 866">
              <a:extLst>
                <a:ext uri="{FF2B5EF4-FFF2-40B4-BE49-F238E27FC236}">
                  <a16:creationId xmlns:a16="http://schemas.microsoft.com/office/drawing/2014/main" id="{E3D9ABCB-4898-407A-B2F4-B92FDC91D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1" name="Rectangle 867">
              <a:extLst>
                <a:ext uri="{FF2B5EF4-FFF2-40B4-BE49-F238E27FC236}">
                  <a16:creationId xmlns:a16="http://schemas.microsoft.com/office/drawing/2014/main" id="{C448BAC2-6BB6-4FCD-95E4-853639B6D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2" name="Rectangle 868">
              <a:extLst>
                <a:ext uri="{FF2B5EF4-FFF2-40B4-BE49-F238E27FC236}">
                  <a16:creationId xmlns:a16="http://schemas.microsoft.com/office/drawing/2014/main" id="{894B52CB-898E-4EE8-95A9-1E121CAC3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3" name="AutoShape 869">
              <a:extLst>
                <a:ext uri="{FF2B5EF4-FFF2-40B4-BE49-F238E27FC236}">
                  <a16:creationId xmlns:a16="http://schemas.microsoft.com/office/drawing/2014/main" id="{60858795-2FE0-4867-A607-6681DB3F8A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4" name="AutoShape 870">
              <a:extLst>
                <a:ext uri="{FF2B5EF4-FFF2-40B4-BE49-F238E27FC236}">
                  <a16:creationId xmlns:a16="http://schemas.microsoft.com/office/drawing/2014/main" id="{06BBFE56-621C-4047-9ABD-33E8C36B74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855" name="Group 871">
            <a:extLst>
              <a:ext uri="{FF2B5EF4-FFF2-40B4-BE49-F238E27FC236}">
                <a16:creationId xmlns:a16="http://schemas.microsoft.com/office/drawing/2014/main" id="{2C69B505-C5B1-48A8-9AE7-63031AF24171}"/>
              </a:ext>
            </a:extLst>
          </p:cNvPr>
          <p:cNvGrpSpPr>
            <a:grpSpLocks/>
          </p:cNvGrpSpPr>
          <p:nvPr/>
        </p:nvGrpSpPr>
        <p:grpSpPr bwMode="auto">
          <a:xfrm>
            <a:off x="6110288" y="2400300"/>
            <a:ext cx="52387" cy="844550"/>
            <a:chOff x="1488" y="1787"/>
            <a:chExt cx="136" cy="2462"/>
          </a:xfrm>
        </p:grpSpPr>
        <p:sp>
          <p:nvSpPr>
            <p:cNvPr id="42856" name="AutoShape 872">
              <a:extLst>
                <a:ext uri="{FF2B5EF4-FFF2-40B4-BE49-F238E27FC236}">
                  <a16:creationId xmlns:a16="http://schemas.microsoft.com/office/drawing/2014/main" id="{0F1397AB-D57D-49BD-8FCF-0A31E4FFE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7" name="AutoShape 873">
              <a:extLst>
                <a:ext uri="{FF2B5EF4-FFF2-40B4-BE49-F238E27FC236}">
                  <a16:creationId xmlns:a16="http://schemas.microsoft.com/office/drawing/2014/main" id="{6ACFA1F4-F6C4-4A10-98E1-4B1B37D3B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8" name="Rectangle 874">
              <a:extLst>
                <a:ext uri="{FF2B5EF4-FFF2-40B4-BE49-F238E27FC236}">
                  <a16:creationId xmlns:a16="http://schemas.microsoft.com/office/drawing/2014/main" id="{0BBD70A2-F2CA-4536-97D4-ED1BD2819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59" name="Rectangle 875">
              <a:extLst>
                <a:ext uri="{FF2B5EF4-FFF2-40B4-BE49-F238E27FC236}">
                  <a16:creationId xmlns:a16="http://schemas.microsoft.com/office/drawing/2014/main" id="{747AF456-C7B0-4673-BEEE-B64641BBC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0" name="Rectangle 876">
              <a:extLst>
                <a:ext uri="{FF2B5EF4-FFF2-40B4-BE49-F238E27FC236}">
                  <a16:creationId xmlns:a16="http://schemas.microsoft.com/office/drawing/2014/main" id="{BE629C8A-602F-4D33-BAC8-E2DE92BB3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1" name="Rectangle 877">
              <a:extLst>
                <a:ext uri="{FF2B5EF4-FFF2-40B4-BE49-F238E27FC236}">
                  <a16:creationId xmlns:a16="http://schemas.microsoft.com/office/drawing/2014/main" id="{6BE4A2BB-83A1-4781-851E-4E015B83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2" name="Rectangle 878">
              <a:extLst>
                <a:ext uri="{FF2B5EF4-FFF2-40B4-BE49-F238E27FC236}">
                  <a16:creationId xmlns:a16="http://schemas.microsoft.com/office/drawing/2014/main" id="{299F54A5-B701-4BAA-B5C8-1B9746772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3" name="Rectangle 879">
              <a:extLst>
                <a:ext uri="{FF2B5EF4-FFF2-40B4-BE49-F238E27FC236}">
                  <a16:creationId xmlns:a16="http://schemas.microsoft.com/office/drawing/2014/main" id="{D8F15C28-4395-46FF-9FD7-DAD1A86EE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4" name="Rectangle 880">
              <a:extLst>
                <a:ext uri="{FF2B5EF4-FFF2-40B4-BE49-F238E27FC236}">
                  <a16:creationId xmlns:a16="http://schemas.microsoft.com/office/drawing/2014/main" id="{A89AA400-F013-41D4-91D3-437A3429E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5" name="Rectangle 881">
              <a:extLst>
                <a:ext uri="{FF2B5EF4-FFF2-40B4-BE49-F238E27FC236}">
                  <a16:creationId xmlns:a16="http://schemas.microsoft.com/office/drawing/2014/main" id="{7EE690E2-4F67-4C09-93F4-78C602EDD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6" name="Rectangle 882">
              <a:extLst>
                <a:ext uri="{FF2B5EF4-FFF2-40B4-BE49-F238E27FC236}">
                  <a16:creationId xmlns:a16="http://schemas.microsoft.com/office/drawing/2014/main" id="{A3BE229C-ED20-40BD-899C-8378B525B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7" name="Rectangle 883">
              <a:extLst>
                <a:ext uri="{FF2B5EF4-FFF2-40B4-BE49-F238E27FC236}">
                  <a16:creationId xmlns:a16="http://schemas.microsoft.com/office/drawing/2014/main" id="{6A89F834-96E5-420C-91AE-88F70A5EA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8" name="Rectangle 884">
              <a:extLst>
                <a:ext uri="{FF2B5EF4-FFF2-40B4-BE49-F238E27FC236}">
                  <a16:creationId xmlns:a16="http://schemas.microsoft.com/office/drawing/2014/main" id="{050434EF-BBCC-41F0-8246-F3183DD48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69" name="Rectangle 885">
              <a:extLst>
                <a:ext uri="{FF2B5EF4-FFF2-40B4-BE49-F238E27FC236}">
                  <a16:creationId xmlns:a16="http://schemas.microsoft.com/office/drawing/2014/main" id="{BC96D5BA-014B-4F1F-A45E-32B0077EA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0" name="Rectangle 886">
              <a:extLst>
                <a:ext uri="{FF2B5EF4-FFF2-40B4-BE49-F238E27FC236}">
                  <a16:creationId xmlns:a16="http://schemas.microsoft.com/office/drawing/2014/main" id="{1B97B432-565F-4955-B92D-4253C6756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1" name="AutoShape 887">
              <a:extLst>
                <a:ext uri="{FF2B5EF4-FFF2-40B4-BE49-F238E27FC236}">
                  <a16:creationId xmlns:a16="http://schemas.microsoft.com/office/drawing/2014/main" id="{78673DFE-6B09-48BE-AE1D-7D8A72F498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2" name="AutoShape 888">
              <a:extLst>
                <a:ext uri="{FF2B5EF4-FFF2-40B4-BE49-F238E27FC236}">
                  <a16:creationId xmlns:a16="http://schemas.microsoft.com/office/drawing/2014/main" id="{150C40BE-5C3C-42DF-B9F0-DAD4181103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873" name="Group 889">
            <a:extLst>
              <a:ext uri="{FF2B5EF4-FFF2-40B4-BE49-F238E27FC236}">
                <a16:creationId xmlns:a16="http://schemas.microsoft.com/office/drawing/2014/main" id="{FBC54325-44F1-44A0-8AE3-B2DB1FD186E9}"/>
              </a:ext>
            </a:extLst>
          </p:cNvPr>
          <p:cNvGrpSpPr>
            <a:grpSpLocks/>
          </p:cNvGrpSpPr>
          <p:nvPr/>
        </p:nvGrpSpPr>
        <p:grpSpPr bwMode="auto">
          <a:xfrm>
            <a:off x="6216650" y="2476500"/>
            <a:ext cx="52388" cy="768350"/>
            <a:chOff x="1729" y="2009"/>
            <a:chExt cx="136" cy="2240"/>
          </a:xfrm>
        </p:grpSpPr>
        <p:sp>
          <p:nvSpPr>
            <p:cNvPr id="42874" name="AutoShape 890">
              <a:extLst>
                <a:ext uri="{FF2B5EF4-FFF2-40B4-BE49-F238E27FC236}">
                  <a16:creationId xmlns:a16="http://schemas.microsoft.com/office/drawing/2014/main" id="{3AE950BB-0379-4C4A-9BD2-A048732C0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5" name="AutoShape 891">
              <a:extLst>
                <a:ext uri="{FF2B5EF4-FFF2-40B4-BE49-F238E27FC236}">
                  <a16:creationId xmlns:a16="http://schemas.microsoft.com/office/drawing/2014/main" id="{08698014-E1EA-4A77-9D4E-AB275C8AD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6" name="Rectangle 892">
              <a:extLst>
                <a:ext uri="{FF2B5EF4-FFF2-40B4-BE49-F238E27FC236}">
                  <a16:creationId xmlns:a16="http://schemas.microsoft.com/office/drawing/2014/main" id="{DE4D0AC3-7F79-470B-A269-FD85F71DB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7" name="Rectangle 893">
              <a:extLst>
                <a:ext uri="{FF2B5EF4-FFF2-40B4-BE49-F238E27FC236}">
                  <a16:creationId xmlns:a16="http://schemas.microsoft.com/office/drawing/2014/main" id="{68FF8C1D-809D-41BD-AF64-F0F2BB0AF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8" name="Rectangle 894">
              <a:extLst>
                <a:ext uri="{FF2B5EF4-FFF2-40B4-BE49-F238E27FC236}">
                  <a16:creationId xmlns:a16="http://schemas.microsoft.com/office/drawing/2014/main" id="{AE49C528-9B38-4385-9207-341666372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79" name="Rectangle 895">
              <a:extLst>
                <a:ext uri="{FF2B5EF4-FFF2-40B4-BE49-F238E27FC236}">
                  <a16:creationId xmlns:a16="http://schemas.microsoft.com/office/drawing/2014/main" id="{2587CD31-49C4-4340-933A-0C2B38A57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0" name="Rectangle 896">
              <a:extLst>
                <a:ext uri="{FF2B5EF4-FFF2-40B4-BE49-F238E27FC236}">
                  <a16:creationId xmlns:a16="http://schemas.microsoft.com/office/drawing/2014/main" id="{D90461F4-8F64-47EC-BD2F-709736CF0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1" name="Rectangle 897">
              <a:extLst>
                <a:ext uri="{FF2B5EF4-FFF2-40B4-BE49-F238E27FC236}">
                  <a16:creationId xmlns:a16="http://schemas.microsoft.com/office/drawing/2014/main" id="{0F820E5A-3323-4BE9-8506-7104F0907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2" name="Rectangle 898">
              <a:extLst>
                <a:ext uri="{FF2B5EF4-FFF2-40B4-BE49-F238E27FC236}">
                  <a16:creationId xmlns:a16="http://schemas.microsoft.com/office/drawing/2014/main" id="{5FD62D5F-47E9-455F-8A04-FCD2EC4FB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3" name="Rectangle 899">
              <a:extLst>
                <a:ext uri="{FF2B5EF4-FFF2-40B4-BE49-F238E27FC236}">
                  <a16:creationId xmlns:a16="http://schemas.microsoft.com/office/drawing/2014/main" id="{961A8651-3BE8-49D8-8A6E-7D393EC5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4" name="Rectangle 900">
              <a:extLst>
                <a:ext uri="{FF2B5EF4-FFF2-40B4-BE49-F238E27FC236}">
                  <a16:creationId xmlns:a16="http://schemas.microsoft.com/office/drawing/2014/main" id="{104ECFF3-A43D-4DE3-AD20-89A2CD621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5" name="Rectangle 901">
              <a:extLst>
                <a:ext uri="{FF2B5EF4-FFF2-40B4-BE49-F238E27FC236}">
                  <a16:creationId xmlns:a16="http://schemas.microsoft.com/office/drawing/2014/main" id="{736766A6-7CC5-4FBA-915E-C63C98A70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6" name="Rectangle 902">
              <a:extLst>
                <a:ext uri="{FF2B5EF4-FFF2-40B4-BE49-F238E27FC236}">
                  <a16:creationId xmlns:a16="http://schemas.microsoft.com/office/drawing/2014/main" id="{9D52F326-C6FD-4668-AF4D-2778CE6B9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7" name="Rectangle 903">
              <a:extLst>
                <a:ext uri="{FF2B5EF4-FFF2-40B4-BE49-F238E27FC236}">
                  <a16:creationId xmlns:a16="http://schemas.microsoft.com/office/drawing/2014/main" id="{263D1DFE-EFC7-4D8D-9F0E-1C8FAAB65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8" name="Rectangle 904">
              <a:extLst>
                <a:ext uri="{FF2B5EF4-FFF2-40B4-BE49-F238E27FC236}">
                  <a16:creationId xmlns:a16="http://schemas.microsoft.com/office/drawing/2014/main" id="{1B7D4D32-38D3-4456-9F7F-9CCB96451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89" name="AutoShape 905">
              <a:extLst>
                <a:ext uri="{FF2B5EF4-FFF2-40B4-BE49-F238E27FC236}">
                  <a16:creationId xmlns:a16="http://schemas.microsoft.com/office/drawing/2014/main" id="{BA90C488-D322-4CD2-9F47-208E8C2C0D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0" name="AutoShape 906">
              <a:extLst>
                <a:ext uri="{FF2B5EF4-FFF2-40B4-BE49-F238E27FC236}">
                  <a16:creationId xmlns:a16="http://schemas.microsoft.com/office/drawing/2014/main" id="{7BA2EC75-045A-4C88-A2AC-DBFF0DBA66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891" name="Group 907">
            <a:extLst>
              <a:ext uri="{FF2B5EF4-FFF2-40B4-BE49-F238E27FC236}">
                <a16:creationId xmlns:a16="http://schemas.microsoft.com/office/drawing/2014/main" id="{6625EF73-BF21-4A8C-9925-AA102937AF3F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501900"/>
            <a:ext cx="52388" cy="742950"/>
            <a:chOff x="1970" y="2082"/>
            <a:chExt cx="136" cy="2167"/>
          </a:xfrm>
        </p:grpSpPr>
        <p:sp>
          <p:nvSpPr>
            <p:cNvPr id="42892" name="AutoShape 908">
              <a:extLst>
                <a:ext uri="{FF2B5EF4-FFF2-40B4-BE49-F238E27FC236}">
                  <a16:creationId xmlns:a16="http://schemas.microsoft.com/office/drawing/2014/main" id="{8E86222C-C59D-43F2-AA08-48524D61F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3" name="Rectangle 909">
              <a:extLst>
                <a:ext uri="{FF2B5EF4-FFF2-40B4-BE49-F238E27FC236}">
                  <a16:creationId xmlns:a16="http://schemas.microsoft.com/office/drawing/2014/main" id="{BAFD94DE-A6DC-49A7-BBAA-C8C4FC17E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4" name="AutoShape 910">
              <a:extLst>
                <a:ext uri="{FF2B5EF4-FFF2-40B4-BE49-F238E27FC236}">
                  <a16:creationId xmlns:a16="http://schemas.microsoft.com/office/drawing/2014/main" id="{0E77464D-1E44-43A1-BB93-F500AE84A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5" name="Rectangle 911">
              <a:extLst>
                <a:ext uri="{FF2B5EF4-FFF2-40B4-BE49-F238E27FC236}">
                  <a16:creationId xmlns:a16="http://schemas.microsoft.com/office/drawing/2014/main" id="{604783F7-5143-4C0A-A208-B6A8BB2AB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6" name="Rectangle 912">
              <a:extLst>
                <a:ext uri="{FF2B5EF4-FFF2-40B4-BE49-F238E27FC236}">
                  <a16:creationId xmlns:a16="http://schemas.microsoft.com/office/drawing/2014/main" id="{D51B4A60-734B-4EE0-8A15-FC5022EC0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7" name="Rectangle 913">
              <a:extLst>
                <a:ext uri="{FF2B5EF4-FFF2-40B4-BE49-F238E27FC236}">
                  <a16:creationId xmlns:a16="http://schemas.microsoft.com/office/drawing/2014/main" id="{2606F448-8C53-4E85-AACF-5383FE930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8" name="Rectangle 914">
              <a:extLst>
                <a:ext uri="{FF2B5EF4-FFF2-40B4-BE49-F238E27FC236}">
                  <a16:creationId xmlns:a16="http://schemas.microsoft.com/office/drawing/2014/main" id="{F762EB12-4BBF-4F4E-90F2-6B8AAB085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899" name="Rectangle 915">
              <a:extLst>
                <a:ext uri="{FF2B5EF4-FFF2-40B4-BE49-F238E27FC236}">
                  <a16:creationId xmlns:a16="http://schemas.microsoft.com/office/drawing/2014/main" id="{B1EA3F34-CF8B-406A-9156-76F158524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0" name="Rectangle 916">
              <a:extLst>
                <a:ext uri="{FF2B5EF4-FFF2-40B4-BE49-F238E27FC236}">
                  <a16:creationId xmlns:a16="http://schemas.microsoft.com/office/drawing/2014/main" id="{596FA6CE-347E-4E77-A7E6-3EF79F80C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1" name="Rectangle 917">
              <a:extLst>
                <a:ext uri="{FF2B5EF4-FFF2-40B4-BE49-F238E27FC236}">
                  <a16:creationId xmlns:a16="http://schemas.microsoft.com/office/drawing/2014/main" id="{8BB7D550-3359-48F7-9013-6C475895B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2" name="Rectangle 918">
              <a:extLst>
                <a:ext uri="{FF2B5EF4-FFF2-40B4-BE49-F238E27FC236}">
                  <a16:creationId xmlns:a16="http://schemas.microsoft.com/office/drawing/2014/main" id="{3CF8BB15-A3E3-45F9-9B03-0F9AD9911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3" name="Rectangle 919">
              <a:extLst>
                <a:ext uri="{FF2B5EF4-FFF2-40B4-BE49-F238E27FC236}">
                  <a16:creationId xmlns:a16="http://schemas.microsoft.com/office/drawing/2014/main" id="{DD81124E-27B5-4A3A-90A6-3B172D716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4" name="AutoShape 920">
              <a:extLst>
                <a:ext uri="{FF2B5EF4-FFF2-40B4-BE49-F238E27FC236}">
                  <a16:creationId xmlns:a16="http://schemas.microsoft.com/office/drawing/2014/main" id="{84B6EB4E-C054-4379-BEAF-D5B67DB526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5" name="AutoShape 921">
              <a:extLst>
                <a:ext uri="{FF2B5EF4-FFF2-40B4-BE49-F238E27FC236}">
                  <a16:creationId xmlns:a16="http://schemas.microsoft.com/office/drawing/2014/main" id="{E3743B66-B69F-4F29-933F-1629B042D2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06" name="Group 922">
            <a:extLst>
              <a:ext uri="{FF2B5EF4-FFF2-40B4-BE49-F238E27FC236}">
                <a16:creationId xmlns:a16="http://schemas.microsoft.com/office/drawing/2014/main" id="{7F6F1E79-AC5C-4D51-956D-AE7122BFCA14}"/>
              </a:ext>
            </a:extLst>
          </p:cNvPr>
          <p:cNvGrpSpPr>
            <a:grpSpLocks/>
          </p:cNvGrpSpPr>
          <p:nvPr/>
        </p:nvGrpSpPr>
        <p:grpSpPr bwMode="auto">
          <a:xfrm>
            <a:off x="6434138" y="2498725"/>
            <a:ext cx="52387" cy="746125"/>
            <a:chOff x="2210" y="2073"/>
            <a:chExt cx="136" cy="2176"/>
          </a:xfrm>
        </p:grpSpPr>
        <p:sp>
          <p:nvSpPr>
            <p:cNvPr id="42907" name="AutoShape 923">
              <a:extLst>
                <a:ext uri="{FF2B5EF4-FFF2-40B4-BE49-F238E27FC236}">
                  <a16:creationId xmlns:a16="http://schemas.microsoft.com/office/drawing/2014/main" id="{EAE128B4-C121-4CC5-94CF-6EDB3D4E4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8" name="Rectangle 924">
              <a:extLst>
                <a:ext uri="{FF2B5EF4-FFF2-40B4-BE49-F238E27FC236}">
                  <a16:creationId xmlns:a16="http://schemas.microsoft.com/office/drawing/2014/main" id="{675E33A0-7D04-4D23-A0B2-9854A3286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09" name="AutoShape 925">
              <a:extLst>
                <a:ext uri="{FF2B5EF4-FFF2-40B4-BE49-F238E27FC236}">
                  <a16:creationId xmlns:a16="http://schemas.microsoft.com/office/drawing/2014/main" id="{D57CFE47-8EDA-426F-AC45-E867FBCE1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0" name="Rectangle 926">
              <a:extLst>
                <a:ext uri="{FF2B5EF4-FFF2-40B4-BE49-F238E27FC236}">
                  <a16:creationId xmlns:a16="http://schemas.microsoft.com/office/drawing/2014/main" id="{0A6000AF-3E33-4BB5-99D0-B5F364218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1" name="Rectangle 927">
              <a:extLst>
                <a:ext uri="{FF2B5EF4-FFF2-40B4-BE49-F238E27FC236}">
                  <a16:creationId xmlns:a16="http://schemas.microsoft.com/office/drawing/2014/main" id="{580204AB-FA04-4366-8338-FA4C5D89A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2" name="Rectangle 928">
              <a:extLst>
                <a:ext uri="{FF2B5EF4-FFF2-40B4-BE49-F238E27FC236}">
                  <a16:creationId xmlns:a16="http://schemas.microsoft.com/office/drawing/2014/main" id="{4DDC65A0-3267-4309-97F9-33855908F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3" name="Rectangle 929">
              <a:extLst>
                <a:ext uri="{FF2B5EF4-FFF2-40B4-BE49-F238E27FC236}">
                  <a16:creationId xmlns:a16="http://schemas.microsoft.com/office/drawing/2014/main" id="{9B4F3BDC-E9CE-48FD-8690-35DCF8C05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4" name="Rectangle 930">
              <a:extLst>
                <a:ext uri="{FF2B5EF4-FFF2-40B4-BE49-F238E27FC236}">
                  <a16:creationId xmlns:a16="http://schemas.microsoft.com/office/drawing/2014/main" id="{BFB13D9E-6651-4038-A711-EE26D063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5" name="Rectangle 931">
              <a:extLst>
                <a:ext uri="{FF2B5EF4-FFF2-40B4-BE49-F238E27FC236}">
                  <a16:creationId xmlns:a16="http://schemas.microsoft.com/office/drawing/2014/main" id="{0C3EF416-A127-4A63-B320-8E902EC7B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6" name="Rectangle 932">
              <a:extLst>
                <a:ext uri="{FF2B5EF4-FFF2-40B4-BE49-F238E27FC236}">
                  <a16:creationId xmlns:a16="http://schemas.microsoft.com/office/drawing/2014/main" id="{281CF827-416C-4EAA-A454-B37809B53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7" name="Rectangle 933">
              <a:extLst>
                <a:ext uri="{FF2B5EF4-FFF2-40B4-BE49-F238E27FC236}">
                  <a16:creationId xmlns:a16="http://schemas.microsoft.com/office/drawing/2014/main" id="{43464DA7-975C-4E06-AE5C-C3D8DAB23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8" name="Rectangle 934">
              <a:extLst>
                <a:ext uri="{FF2B5EF4-FFF2-40B4-BE49-F238E27FC236}">
                  <a16:creationId xmlns:a16="http://schemas.microsoft.com/office/drawing/2014/main" id="{56547711-DC50-4D2D-B16B-355A9760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19" name="Rectangle 935">
              <a:extLst>
                <a:ext uri="{FF2B5EF4-FFF2-40B4-BE49-F238E27FC236}">
                  <a16:creationId xmlns:a16="http://schemas.microsoft.com/office/drawing/2014/main" id="{8ECFFCF9-F40A-4C2E-9198-EA68432C3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0" name="Rectangle 936">
              <a:extLst>
                <a:ext uri="{FF2B5EF4-FFF2-40B4-BE49-F238E27FC236}">
                  <a16:creationId xmlns:a16="http://schemas.microsoft.com/office/drawing/2014/main" id="{02744DBA-ECC8-4D29-B489-817752FBA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1" name="Rectangle 937">
              <a:extLst>
                <a:ext uri="{FF2B5EF4-FFF2-40B4-BE49-F238E27FC236}">
                  <a16:creationId xmlns:a16="http://schemas.microsoft.com/office/drawing/2014/main" id="{2CFF410F-7B95-42BD-B30C-76A199DFF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2" name="Rectangle 938">
              <a:extLst>
                <a:ext uri="{FF2B5EF4-FFF2-40B4-BE49-F238E27FC236}">
                  <a16:creationId xmlns:a16="http://schemas.microsoft.com/office/drawing/2014/main" id="{C34D11A9-2D33-4670-B58B-57E8CE19E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3" name="AutoShape 939">
              <a:extLst>
                <a:ext uri="{FF2B5EF4-FFF2-40B4-BE49-F238E27FC236}">
                  <a16:creationId xmlns:a16="http://schemas.microsoft.com/office/drawing/2014/main" id="{075C34EF-185F-4A8E-AEDD-FEC3E9F944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4" name="AutoShape 940">
              <a:extLst>
                <a:ext uri="{FF2B5EF4-FFF2-40B4-BE49-F238E27FC236}">
                  <a16:creationId xmlns:a16="http://schemas.microsoft.com/office/drawing/2014/main" id="{AA6BB11A-E43F-4E76-ACE4-39A8D59141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25" name="Group 941">
            <a:extLst>
              <a:ext uri="{FF2B5EF4-FFF2-40B4-BE49-F238E27FC236}">
                <a16:creationId xmlns:a16="http://schemas.microsoft.com/office/drawing/2014/main" id="{E88619B8-1A5E-4026-A6CB-191F0F5B4405}"/>
              </a:ext>
            </a:extLst>
          </p:cNvPr>
          <p:cNvGrpSpPr>
            <a:grpSpLocks/>
          </p:cNvGrpSpPr>
          <p:nvPr/>
        </p:nvGrpSpPr>
        <p:grpSpPr bwMode="auto">
          <a:xfrm>
            <a:off x="6542088" y="2493963"/>
            <a:ext cx="52387" cy="750887"/>
            <a:chOff x="2451" y="2064"/>
            <a:chExt cx="136" cy="2186"/>
          </a:xfrm>
        </p:grpSpPr>
        <p:sp>
          <p:nvSpPr>
            <p:cNvPr id="42926" name="AutoShape 942">
              <a:extLst>
                <a:ext uri="{FF2B5EF4-FFF2-40B4-BE49-F238E27FC236}">
                  <a16:creationId xmlns:a16="http://schemas.microsoft.com/office/drawing/2014/main" id="{BDB25F78-36D8-4BF0-A654-98E5BE974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7" name="AutoShape 943">
              <a:extLst>
                <a:ext uri="{FF2B5EF4-FFF2-40B4-BE49-F238E27FC236}">
                  <a16:creationId xmlns:a16="http://schemas.microsoft.com/office/drawing/2014/main" id="{34A28928-6F12-46EC-8039-A78989F2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8" name="Rectangle 944">
              <a:extLst>
                <a:ext uri="{FF2B5EF4-FFF2-40B4-BE49-F238E27FC236}">
                  <a16:creationId xmlns:a16="http://schemas.microsoft.com/office/drawing/2014/main" id="{28585AFA-4D59-4FC2-ADC4-BA9EBA003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29" name="Rectangle 945">
              <a:extLst>
                <a:ext uri="{FF2B5EF4-FFF2-40B4-BE49-F238E27FC236}">
                  <a16:creationId xmlns:a16="http://schemas.microsoft.com/office/drawing/2014/main" id="{E0F29F8F-FB69-40F5-931F-33F7DC48A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0" name="Rectangle 946">
              <a:extLst>
                <a:ext uri="{FF2B5EF4-FFF2-40B4-BE49-F238E27FC236}">
                  <a16:creationId xmlns:a16="http://schemas.microsoft.com/office/drawing/2014/main" id="{D4862598-917C-4106-9644-3B0F2D5B0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1" name="Rectangle 947">
              <a:extLst>
                <a:ext uri="{FF2B5EF4-FFF2-40B4-BE49-F238E27FC236}">
                  <a16:creationId xmlns:a16="http://schemas.microsoft.com/office/drawing/2014/main" id="{A2C0C645-1470-496D-94DC-9C067C12B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2" name="Rectangle 948">
              <a:extLst>
                <a:ext uri="{FF2B5EF4-FFF2-40B4-BE49-F238E27FC236}">
                  <a16:creationId xmlns:a16="http://schemas.microsoft.com/office/drawing/2014/main" id="{257D40A9-387E-4059-8EAB-FCC373CE9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3" name="Rectangle 949">
              <a:extLst>
                <a:ext uri="{FF2B5EF4-FFF2-40B4-BE49-F238E27FC236}">
                  <a16:creationId xmlns:a16="http://schemas.microsoft.com/office/drawing/2014/main" id="{3530FB0E-8D19-4ED7-B980-F0C1D730E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4" name="Rectangle 950">
              <a:extLst>
                <a:ext uri="{FF2B5EF4-FFF2-40B4-BE49-F238E27FC236}">
                  <a16:creationId xmlns:a16="http://schemas.microsoft.com/office/drawing/2014/main" id="{B2D9629A-C78B-4F61-9C7E-0D9028245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5" name="Rectangle 951">
              <a:extLst>
                <a:ext uri="{FF2B5EF4-FFF2-40B4-BE49-F238E27FC236}">
                  <a16:creationId xmlns:a16="http://schemas.microsoft.com/office/drawing/2014/main" id="{7833D56A-D42D-4674-9BFF-AEF1EE3A2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6" name="Rectangle 952">
              <a:extLst>
                <a:ext uri="{FF2B5EF4-FFF2-40B4-BE49-F238E27FC236}">
                  <a16:creationId xmlns:a16="http://schemas.microsoft.com/office/drawing/2014/main" id="{9B59164C-BF4B-4BF1-8FCD-106780F01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7" name="Rectangle 953">
              <a:extLst>
                <a:ext uri="{FF2B5EF4-FFF2-40B4-BE49-F238E27FC236}">
                  <a16:creationId xmlns:a16="http://schemas.microsoft.com/office/drawing/2014/main" id="{1E3D423A-BF03-4F7C-8732-9344DC474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8" name="Rectangle 954">
              <a:extLst>
                <a:ext uri="{FF2B5EF4-FFF2-40B4-BE49-F238E27FC236}">
                  <a16:creationId xmlns:a16="http://schemas.microsoft.com/office/drawing/2014/main" id="{C4130055-2C29-407A-863A-699C98E9E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39" name="Rectangle 955">
              <a:extLst>
                <a:ext uri="{FF2B5EF4-FFF2-40B4-BE49-F238E27FC236}">
                  <a16:creationId xmlns:a16="http://schemas.microsoft.com/office/drawing/2014/main" id="{413CD899-5200-42F2-9111-EBA23FD6A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0" name="Rectangle 956">
              <a:extLst>
                <a:ext uri="{FF2B5EF4-FFF2-40B4-BE49-F238E27FC236}">
                  <a16:creationId xmlns:a16="http://schemas.microsoft.com/office/drawing/2014/main" id="{F83EF73F-88CC-4DD7-9858-5C373C1D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1" name="Rectangle 957">
              <a:extLst>
                <a:ext uri="{FF2B5EF4-FFF2-40B4-BE49-F238E27FC236}">
                  <a16:creationId xmlns:a16="http://schemas.microsoft.com/office/drawing/2014/main" id="{BBBCBAB9-0775-4D84-B1D5-926ED32E1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2" name="AutoShape 958">
              <a:extLst>
                <a:ext uri="{FF2B5EF4-FFF2-40B4-BE49-F238E27FC236}">
                  <a16:creationId xmlns:a16="http://schemas.microsoft.com/office/drawing/2014/main" id="{4761FF46-994A-42F5-AC91-3A9BC16338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3" name="AutoShape 959">
              <a:extLst>
                <a:ext uri="{FF2B5EF4-FFF2-40B4-BE49-F238E27FC236}">
                  <a16:creationId xmlns:a16="http://schemas.microsoft.com/office/drawing/2014/main" id="{1EB3CB5D-6C56-42E7-85D8-54E631941A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44" name="Group 960">
            <a:extLst>
              <a:ext uri="{FF2B5EF4-FFF2-40B4-BE49-F238E27FC236}">
                <a16:creationId xmlns:a16="http://schemas.microsoft.com/office/drawing/2014/main" id="{B5EA949C-9440-4181-AF55-E3EA6CC76789}"/>
              </a:ext>
            </a:extLst>
          </p:cNvPr>
          <p:cNvGrpSpPr>
            <a:grpSpLocks/>
          </p:cNvGrpSpPr>
          <p:nvPr/>
        </p:nvGrpSpPr>
        <p:grpSpPr bwMode="auto">
          <a:xfrm>
            <a:off x="6648450" y="2544763"/>
            <a:ext cx="52388" cy="700087"/>
            <a:chOff x="2692" y="2209"/>
            <a:chExt cx="136" cy="2040"/>
          </a:xfrm>
        </p:grpSpPr>
        <p:sp>
          <p:nvSpPr>
            <p:cNvPr id="42945" name="AutoShape 961">
              <a:extLst>
                <a:ext uri="{FF2B5EF4-FFF2-40B4-BE49-F238E27FC236}">
                  <a16:creationId xmlns:a16="http://schemas.microsoft.com/office/drawing/2014/main" id="{4EB0C85B-C9C9-457A-B60A-1AB0A80B0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6" name="AutoShape 962">
              <a:extLst>
                <a:ext uri="{FF2B5EF4-FFF2-40B4-BE49-F238E27FC236}">
                  <a16:creationId xmlns:a16="http://schemas.microsoft.com/office/drawing/2014/main" id="{3455F62C-5C23-43CC-9DB4-062100D1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7" name="Rectangle 963">
              <a:extLst>
                <a:ext uri="{FF2B5EF4-FFF2-40B4-BE49-F238E27FC236}">
                  <a16:creationId xmlns:a16="http://schemas.microsoft.com/office/drawing/2014/main" id="{7EEA7E5D-1E58-4433-A870-714FCD9EF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8" name="Rectangle 964">
              <a:extLst>
                <a:ext uri="{FF2B5EF4-FFF2-40B4-BE49-F238E27FC236}">
                  <a16:creationId xmlns:a16="http://schemas.microsoft.com/office/drawing/2014/main" id="{899E4D9B-85A7-4654-A418-30ED3F0AF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49" name="Rectangle 965">
              <a:extLst>
                <a:ext uri="{FF2B5EF4-FFF2-40B4-BE49-F238E27FC236}">
                  <a16:creationId xmlns:a16="http://schemas.microsoft.com/office/drawing/2014/main" id="{B228FD52-5B48-49D8-860C-45A68A956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0" name="Rectangle 966">
              <a:extLst>
                <a:ext uri="{FF2B5EF4-FFF2-40B4-BE49-F238E27FC236}">
                  <a16:creationId xmlns:a16="http://schemas.microsoft.com/office/drawing/2014/main" id="{D6BB78F6-C351-48C7-8F62-8689AD105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1" name="Rectangle 967">
              <a:extLst>
                <a:ext uri="{FF2B5EF4-FFF2-40B4-BE49-F238E27FC236}">
                  <a16:creationId xmlns:a16="http://schemas.microsoft.com/office/drawing/2014/main" id="{7A49BEDC-26BD-4E98-8D91-951BA2D4C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2" name="Rectangle 968">
              <a:extLst>
                <a:ext uri="{FF2B5EF4-FFF2-40B4-BE49-F238E27FC236}">
                  <a16:creationId xmlns:a16="http://schemas.microsoft.com/office/drawing/2014/main" id="{24B0507A-561B-42E6-A2D3-77C288298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3" name="Rectangle 969">
              <a:extLst>
                <a:ext uri="{FF2B5EF4-FFF2-40B4-BE49-F238E27FC236}">
                  <a16:creationId xmlns:a16="http://schemas.microsoft.com/office/drawing/2014/main" id="{E9B31F04-E673-43C3-B644-9A90108F7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4" name="Rectangle 970">
              <a:extLst>
                <a:ext uri="{FF2B5EF4-FFF2-40B4-BE49-F238E27FC236}">
                  <a16:creationId xmlns:a16="http://schemas.microsoft.com/office/drawing/2014/main" id="{2DD8D308-20C0-41DD-9E3C-0345B9273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5" name="Rectangle 971">
              <a:extLst>
                <a:ext uri="{FF2B5EF4-FFF2-40B4-BE49-F238E27FC236}">
                  <a16:creationId xmlns:a16="http://schemas.microsoft.com/office/drawing/2014/main" id="{A08E43E2-4C88-4C64-A5A5-E0B6D1BD8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6" name="Rectangle 972">
              <a:extLst>
                <a:ext uri="{FF2B5EF4-FFF2-40B4-BE49-F238E27FC236}">
                  <a16:creationId xmlns:a16="http://schemas.microsoft.com/office/drawing/2014/main" id="{BD8D6AA8-99C5-4F3D-9C44-5EC8530B5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7" name="Rectangle 973">
              <a:extLst>
                <a:ext uri="{FF2B5EF4-FFF2-40B4-BE49-F238E27FC236}">
                  <a16:creationId xmlns:a16="http://schemas.microsoft.com/office/drawing/2014/main" id="{409DBD0F-89E6-4D8F-8E4C-D42A72ADF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8" name="Rectangle 974">
              <a:extLst>
                <a:ext uri="{FF2B5EF4-FFF2-40B4-BE49-F238E27FC236}">
                  <a16:creationId xmlns:a16="http://schemas.microsoft.com/office/drawing/2014/main" id="{3E67E0C9-14A9-419E-8C5E-F7BBEB27C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59" name="AutoShape 975">
              <a:extLst>
                <a:ext uri="{FF2B5EF4-FFF2-40B4-BE49-F238E27FC236}">
                  <a16:creationId xmlns:a16="http://schemas.microsoft.com/office/drawing/2014/main" id="{29E30260-C72D-42DE-B23F-3FC8D72C17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0" name="AutoShape 976">
              <a:extLst>
                <a:ext uri="{FF2B5EF4-FFF2-40B4-BE49-F238E27FC236}">
                  <a16:creationId xmlns:a16="http://schemas.microsoft.com/office/drawing/2014/main" id="{0957EDE5-F229-4331-97AB-BC9B790F0B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61" name="Group 977">
            <a:extLst>
              <a:ext uri="{FF2B5EF4-FFF2-40B4-BE49-F238E27FC236}">
                <a16:creationId xmlns:a16="http://schemas.microsoft.com/office/drawing/2014/main" id="{7EF37E0F-6D6D-4E97-8CDA-30907C71D606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2641600"/>
            <a:ext cx="52387" cy="603250"/>
            <a:chOff x="2932" y="2494"/>
            <a:chExt cx="136" cy="1755"/>
          </a:xfrm>
        </p:grpSpPr>
        <p:sp>
          <p:nvSpPr>
            <p:cNvPr id="42962" name="AutoShape 978">
              <a:extLst>
                <a:ext uri="{FF2B5EF4-FFF2-40B4-BE49-F238E27FC236}">
                  <a16:creationId xmlns:a16="http://schemas.microsoft.com/office/drawing/2014/main" id="{5F06EB32-24B4-4D26-B622-A8A1498B9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3" name="AutoShape 979">
              <a:extLst>
                <a:ext uri="{FF2B5EF4-FFF2-40B4-BE49-F238E27FC236}">
                  <a16:creationId xmlns:a16="http://schemas.microsoft.com/office/drawing/2014/main" id="{0590BE93-E848-490A-8061-38BF1ACF6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4" name="AutoShape 980">
              <a:extLst>
                <a:ext uri="{FF2B5EF4-FFF2-40B4-BE49-F238E27FC236}">
                  <a16:creationId xmlns:a16="http://schemas.microsoft.com/office/drawing/2014/main" id="{7A577F3D-407C-497E-88DA-25CDDDDD4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5" name="AutoShape 981">
              <a:extLst>
                <a:ext uri="{FF2B5EF4-FFF2-40B4-BE49-F238E27FC236}">
                  <a16:creationId xmlns:a16="http://schemas.microsoft.com/office/drawing/2014/main" id="{2C82DDB0-61BC-45C6-A486-CE83F2951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6" name="AutoShape 982">
              <a:extLst>
                <a:ext uri="{FF2B5EF4-FFF2-40B4-BE49-F238E27FC236}">
                  <a16:creationId xmlns:a16="http://schemas.microsoft.com/office/drawing/2014/main" id="{33AF85A4-8B38-47B0-A938-620F6B6AE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67" name="Line 983">
              <a:extLst>
                <a:ext uri="{FF2B5EF4-FFF2-40B4-BE49-F238E27FC236}">
                  <a16:creationId xmlns:a16="http://schemas.microsoft.com/office/drawing/2014/main" id="{79B58363-2A09-45B1-8C20-8549F9455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68" name="Line 984">
              <a:extLst>
                <a:ext uri="{FF2B5EF4-FFF2-40B4-BE49-F238E27FC236}">
                  <a16:creationId xmlns:a16="http://schemas.microsoft.com/office/drawing/2014/main" id="{41AB802C-2367-417D-9C8B-CDBBBB881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69" name="Rectangle 985">
              <a:extLst>
                <a:ext uri="{FF2B5EF4-FFF2-40B4-BE49-F238E27FC236}">
                  <a16:creationId xmlns:a16="http://schemas.microsoft.com/office/drawing/2014/main" id="{267DCF92-BAD8-4691-A24F-7D64D9B2D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0" name="Rectangle 986">
              <a:extLst>
                <a:ext uri="{FF2B5EF4-FFF2-40B4-BE49-F238E27FC236}">
                  <a16:creationId xmlns:a16="http://schemas.microsoft.com/office/drawing/2014/main" id="{56DB709D-C8A6-4A8E-B31A-363FC145B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1" name="Rectangle 987">
              <a:extLst>
                <a:ext uri="{FF2B5EF4-FFF2-40B4-BE49-F238E27FC236}">
                  <a16:creationId xmlns:a16="http://schemas.microsoft.com/office/drawing/2014/main" id="{3D2BAC40-8F83-4B70-8F9E-F4908E696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2" name="Rectangle 988">
              <a:extLst>
                <a:ext uri="{FF2B5EF4-FFF2-40B4-BE49-F238E27FC236}">
                  <a16:creationId xmlns:a16="http://schemas.microsoft.com/office/drawing/2014/main" id="{90532739-1293-488C-AF05-FE1A4185E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3" name="Rectangle 989">
              <a:extLst>
                <a:ext uri="{FF2B5EF4-FFF2-40B4-BE49-F238E27FC236}">
                  <a16:creationId xmlns:a16="http://schemas.microsoft.com/office/drawing/2014/main" id="{0EF5489C-400B-4574-8DD6-B31325024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4" name="Rectangle 990">
              <a:extLst>
                <a:ext uri="{FF2B5EF4-FFF2-40B4-BE49-F238E27FC236}">
                  <a16:creationId xmlns:a16="http://schemas.microsoft.com/office/drawing/2014/main" id="{3DC96AB2-AE5E-4E6B-808C-E3D3C583C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5" name="Rectangle 991">
              <a:extLst>
                <a:ext uri="{FF2B5EF4-FFF2-40B4-BE49-F238E27FC236}">
                  <a16:creationId xmlns:a16="http://schemas.microsoft.com/office/drawing/2014/main" id="{855AA5AD-D159-489D-8B5A-3ED4D72E9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76" name="Group 992">
            <a:extLst>
              <a:ext uri="{FF2B5EF4-FFF2-40B4-BE49-F238E27FC236}">
                <a16:creationId xmlns:a16="http://schemas.microsoft.com/office/drawing/2014/main" id="{690CB416-66D7-46FB-A562-5D6B4751289A}"/>
              </a:ext>
            </a:extLst>
          </p:cNvPr>
          <p:cNvGrpSpPr>
            <a:grpSpLocks/>
          </p:cNvGrpSpPr>
          <p:nvPr/>
        </p:nvGrpSpPr>
        <p:grpSpPr bwMode="auto">
          <a:xfrm>
            <a:off x="6851650" y="2663825"/>
            <a:ext cx="52388" cy="581025"/>
            <a:chOff x="3173" y="2553"/>
            <a:chExt cx="136" cy="1696"/>
          </a:xfrm>
        </p:grpSpPr>
        <p:sp>
          <p:nvSpPr>
            <p:cNvPr id="42977" name="AutoShape 993">
              <a:extLst>
                <a:ext uri="{FF2B5EF4-FFF2-40B4-BE49-F238E27FC236}">
                  <a16:creationId xmlns:a16="http://schemas.microsoft.com/office/drawing/2014/main" id="{2555A8CC-E6A2-427B-BC74-9B8D4D9EA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8" name="AutoShape 994">
              <a:extLst>
                <a:ext uri="{FF2B5EF4-FFF2-40B4-BE49-F238E27FC236}">
                  <a16:creationId xmlns:a16="http://schemas.microsoft.com/office/drawing/2014/main" id="{7745A027-840A-40A4-ACFB-C8D82EBC1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79" name="AutoShape 995">
              <a:extLst>
                <a:ext uri="{FF2B5EF4-FFF2-40B4-BE49-F238E27FC236}">
                  <a16:creationId xmlns:a16="http://schemas.microsoft.com/office/drawing/2014/main" id="{46B85F35-FA5F-4A89-BFCB-A047834AA5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0" name="AutoShape 996">
              <a:extLst>
                <a:ext uri="{FF2B5EF4-FFF2-40B4-BE49-F238E27FC236}">
                  <a16:creationId xmlns:a16="http://schemas.microsoft.com/office/drawing/2014/main" id="{65D07DEC-2E5C-4BA8-8FC8-158EC0F165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1" name="AutoShape 997">
              <a:extLst>
                <a:ext uri="{FF2B5EF4-FFF2-40B4-BE49-F238E27FC236}">
                  <a16:creationId xmlns:a16="http://schemas.microsoft.com/office/drawing/2014/main" id="{70A0E03A-7CFC-4BBD-94D1-A604AD89F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2" name="Line 998">
              <a:extLst>
                <a:ext uri="{FF2B5EF4-FFF2-40B4-BE49-F238E27FC236}">
                  <a16:creationId xmlns:a16="http://schemas.microsoft.com/office/drawing/2014/main" id="{263D2757-11D2-42BE-B9CD-7B7FE1F92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83" name="Line 999">
              <a:extLst>
                <a:ext uri="{FF2B5EF4-FFF2-40B4-BE49-F238E27FC236}">
                  <a16:creationId xmlns:a16="http://schemas.microsoft.com/office/drawing/2014/main" id="{8E7F8348-B0ED-41EF-A52C-93415A816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84" name="Rectangle 1000">
              <a:extLst>
                <a:ext uri="{FF2B5EF4-FFF2-40B4-BE49-F238E27FC236}">
                  <a16:creationId xmlns:a16="http://schemas.microsoft.com/office/drawing/2014/main" id="{A9B68A8A-5635-41C3-ACD6-BDFECEA25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5" name="Rectangle 1001">
              <a:extLst>
                <a:ext uri="{FF2B5EF4-FFF2-40B4-BE49-F238E27FC236}">
                  <a16:creationId xmlns:a16="http://schemas.microsoft.com/office/drawing/2014/main" id="{C9898AB4-0D5A-4202-9330-78B666A64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6" name="Rectangle 1002">
              <a:extLst>
                <a:ext uri="{FF2B5EF4-FFF2-40B4-BE49-F238E27FC236}">
                  <a16:creationId xmlns:a16="http://schemas.microsoft.com/office/drawing/2014/main" id="{D28B443F-27E5-4B23-AD94-99AE4C798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7" name="Rectangle 1003">
              <a:extLst>
                <a:ext uri="{FF2B5EF4-FFF2-40B4-BE49-F238E27FC236}">
                  <a16:creationId xmlns:a16="http://schemas.microsoft.com/office/drawing/2014/main" id="{6DD1EEC8-196A-40EB-AC82-24F20B231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8" name="Rectangle 1004">
              <a:extLst>
                <a:ext uri="{FF2B5EF4-FFF2-40B4-BE49-F238E27FC236}">
                  <a16:creationId xmlns:a16="http://schemas.microsoft.com/office/drawing/2014/main" id="{44A0B90C-65B2-46DA-80B4-3F07D9FA3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89" name="Rectangle 1005">
              <a:extLst>
                <a:ext uri="{FF2B5EF4-FFF2-40B4-BE49-F238E27FC236}">
                  <a16:creationId xmlns:a16="http://schemas.microsoft.com/office/drawing/2014/main" id="{EF75F3AA-ED76-4941-A4F8-3BE3ECEF1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990" name="Group 1006">
            <a:extLst>
              <a:ext uri="{FF2B5EF4-FFF2-40B4-BE49-F238E27FC236}">
                <a16:creationId xmlns:a16="http://schemas.microsoft.com/office/drawing/2014/main" id="{A7D5CDC9-792D-4C89-97D0-7BEBB3BADCA3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2732088"/>
            <a:ext cx="52388" cy="512762"/>
            <a:chOff x="3414" y="2753"/>
            <a:chExt cx="136" cy="1496"/>
          </a:xfrm>
        </p:grpSpPr>
        <p:sp>
          <p:nvSpPr>
            <p:cNvPr id="42991" name="AutoShape 1007">
              <a:extLst>
                <a:ext uri="{FF2B5EF4-FFF2-40B4-BE49-F238E27FC236}">
                  <a16:creationId xmlns:a16="http://schemas.microsoft.com/office/drawing/2014/main" id="{4D3FB19E-7051-4410-8C92-055C91FFD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2" name="AutoShape 1008">
              <a:extLst>
                <a:ext uri="{FF2B5EF4-FFF2-40B4-BE49-F238E27FC236}">
                  <a16:creationId xmlns:a16="http://schemas.microsoft.com/office/drawing/2014/main" id="{1565D7CC-9EA1-45F7-9785-367ECF7B1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3" name="Line 1009">
              <a:extLst>
                <a:ext uri="{FF2B5EF4-FFF2-40B4-BE49-F238E27FC236}">
                  <a16:creationId xmlns:a16="http://schemas.microsoft.com/office/drawing/2014/main" id="{4D708C26-22C8-4D82-9ECD-D6F7DDFC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94" name="AutoShape 1010">
              <a:extLst>
                <a:ext uri="{FF2B5EF4-FFF2-40B4-BE49-F238E27FC236}">
                  <a16:creationId xmlns:a16="http://schemas.microsoft.com/office/drawing/2014/main" id="{6C6F784C-EE8B-4C2B-95D8-36862E53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5" name="Line 1011">
              <a:extLst>
                <a:ext uri="{FF2B5EF4-FFF2-40B4-BE49-F238E27FC236}">
                  <a16:creationId xmlns:a16="http://schemas.microsoft.com/office/drawing/2014/main" id="{D41BFB6A-388A-4B0D-81A2-BB83E2C5F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96" name="AutoShape 1012">
              <a:extLst>
                <a:ext uri="{FF2B5EF4-FFF2-40B4-BE49-F238E27FC236}">
                  <a16:creationId xmlns:a16="http://schemas.microsoft.com/office/drawing/2014/main" id="{904FC828-140A-4333-93C7-E991E111B2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7" name="AutoShape 1013">
              <a:extLst>
                <a:ext uri="{FF2B5EF4-FFF2-40B4-BE49-F238E27FC236}">
                  <a16:creationId xmlns:a16="http://schemas.microsoft.com/office/drawing/2014/main" id="{8CA2AF08-D070-4510-A771-50A4DBBCB9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8" name="Rectangle 1014">
              <a:extLst>
                <a:ext uri="{FF2B5EF4-FFF2-40B4-BE49-F238E27FC236}">
                  <a16:creationId xmlns:a16="http://schemas.microsoft.com/office/drawing/2014/main" id="{8A3C801E-18AE-41A3-974C-F2607578E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999" name="Rectangle 1015">
              <a:extLst>
                <a:ext uri="{FF2B5EF4-FFF2-40B4-BE49-F238E27FC236}">
                  <a16:creationId xmlns:a16="http://schemas.microsoft.com/office/drawing/2014/main" id="{3A28F652-B093-42AB-A41F-B036BFC48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0" name="Rectangle 1016">
              <a:extLst>
                <a:ext uri="{FF2B5EF4-FFF2-40B4-BE49-F238E27FC236}">
                  <a16:creationId xmlns:a16="http://schemas.microsoft.com/office/drawing/2014/main" id="{445F3041-10E9-4FE7-B4E2-010DF8F3E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1" name="Rectangle 1017">
              <a:extLst>
                <a:ext uri="{FF2B5EF4-FFF2-40B4-BE49-F238E27FC236}">
                  <a16:creationId xmlns:a16="http://schemas.microsoft.com/office/drawing/2014/main" id="{B8826BB6-120F-4A24-A8B8-558D24A82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2" name="Rectangle 1018">
              <a:extLst>
                <a:ext uri="{FF2B5EF4-FFF2-40B4-BE49-F238E27FC236}">
                  <a16:creationId xmlns:a16="http://schemas.microsoft.com/office/drawing/2014/main" id="{B8CC1823-4D73-4E9C-8C79-478322894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3" name="Rectangle 1019">
              <a:extLst>
                <a:ext uri="{FF2B5EF4-FFF2-40B4-BE49-F238E27FC236}">
                  <a16:creationId xmlns:a16="http://schemas.microsoft.com/office/drawing/2014/main" id="{90868B8C-2F7F-46EE-A9C2-0AEED0AE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4" name="Rectangle 1020">
              <a:extLst>
                <a:ext uri="{FF2B5EF4-FFF2-40B4-BE49-F238E27FC236}">
                  <a16:creationId xmlns:a16="http://schemas.microsoft.com/office/drawing/2014/main" id="{E2A33F7C-FCAB-43F8-8DB3-FEFCDAEB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5" name="Rectangle 1021">
              <a:extLst>
                <a:ext uri="{FF2B5EF4-FFF2-40B4-BE49-F238E27FC236}">
                  <a16:creationId xmlns:a16="http://schemas.microsoft.com/office/drawing/2014/main" id="{BB66B36E-7830-41E4-9F18-548EA92C6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6" name="Rectangle 1022">
              <a:extLst>
                <a:ext uri="{FF2B5EF4-FFF2-40B4-BE49-F238E27FC236}">
                  <a16:creationId xmlns:a16="http://schemas.microsoft.com/office/drawing/2014/main" id="{20D88D44-762C-4B5A-B44E-92ABA6A6E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07" name="Group 1023">
            <a:extLst>
              <a:ext uri="{FF2B5EF4-FFF2-40B4-BE49-F238E27FC236}">
                <a16:creationId xmlns:a16="http://schemas.microsoft.com/office/drawing/2014/main" id="{DF6C49FB-2DFF-4CCA-A9F5-80356712D099}"/>
              </a:ext>
            </a:extLst>
          </p:cNvPr>
          <p:cNvGrpSpPr>
            <a:grpSpLocks/>
          </p:cNvGrpSpPr>
          <p:nvPr/>
        </p:nvGrpSpPr>
        <p:grpSpPr bwMode="auto">
          <a:xfrm>
            <a:off x="7067550" y="2755900"/>
            <a:ext cx="52388" cy="488950"/>
            <a:chOff x="3654" y="2825"/>
            <a:chExt cx="136" cy="1424"/>
          </a:xfrm>
        </p:grpSpPr>
        <p:sp>
          <p:nvSpPr>
            <p:cNvPr id="43008" name="AutoShape 1024">
              <a:extLst>
                <a:ext uri="{FF2B5EF4-FFF2-40B4-BE49-F238E27FC236}">
                  <a16:creationId xmlns:a16="http://schemas.microsoft.com/office/drawing/2014/main" id="{4684B778-28F9-4FAC-B7A4-77038A5C3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09" name="AutoShape 1025">
              <a:extLst>
                <a:ext uri="{FF2B5EF4-FFF2-40B4-BE49-F238E27FC236}">
                  <a16:creationId xmlns:a16="http://schemas.microsoft.com/office/drawing/2014/main" id="{7E5AD5EF-A31D-4430-AFB6-7D7955D25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0" name="AutoShape 1026">
              <a:extLst>
                <a:ext uri="{FF2B5EF4-FFF2-40B4-BE49-F238E27FC236}">
                  <a16:creationId xmlns:a16="http://schemas.microsoft.com/office/drawing/2014/main" id="{09A43805-9E0C-4709-A410-B2487F614A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1" name="AutoShape 1027">
              <a:extLst>
                <a:ext uri="{FF2B5EF4-FFF2-40B4-BE49-F238E27FC236}">
                  <a16:creationId xmlns:a16="http://schemas.microsoft.com/office/drawing/2014/main" id="{B7167CA5-94AC-4AF3-B48D-D250562E55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2" name="Rectangle 1028">
              <a:extLst>
                <a:ext uri="{FF2B5EF4-FFF2-40B4-BE49-F238E27FC236}">
                  <a16:creationId xmlns:a16="http://schemas.microsoft.com/office/drawing/2014/main" id="{0B22650F-E10C-487B-A703-EA3216643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3" name="Rectangle 1029">
              <a:extLst>
                <a:ext uri="{FF2B5EF4-FFF2-40B4-BE49-F238E27FC236}">
                  <a16:creationId xmlns:a16="http://schemas.microsoft.com/office/drawing/2014/main" id="{154A4BAA-D1D8-4C45-A5B4-E589645A0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4" name="Rectangle 1030">
              <a:extLst>
                <a:ext uri="{FF2B5EF4-FFF2-40B4-BE49-F238E27FC236}">
                  <a16:creationId xmlns:a16="http://schemas.microsoft.com/office/drawing/2014/main" id="{FC9430C3-10C9-4C23-BD3F-55FCD84E8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5" name="Rectangle 1031">
              <a:extLst>
                <a:ext uri="{FF2B5EF4-FFF2-40B4-BE49-F238E27FC236}">
                  <a16:creationId xmlns:a16="http://schemas.microsoft.com/office/drawing/2014/main" id="{FD0647F5-F1F9-4627-99CC-47BA6EF90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6" name="Rectangle 1032">
              <a:extLst>
                <a:ext uri="{FF2B5EF4-FFF2-40B4-BE49-F238E27FC236}">
                  <a16:creationId xmlns:a16="http://schemas.microsoft.com/office/drawing/2014/main" id="{9139CCBF-0249-4924-8852-62AE6DEA2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7" name="Rectangle 1033">
              <a:extLst>
                <a:ext uri="{FF2B5EF4-FFF2-40B4-BE49-F238E27FC236}">
                  <a16:creationId xmlns:a16="http://schemas.microsoft.com/office/drawing/2014/main" id="{1B73AB8B-E632-47AE-9289-AC5544C0F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18" name="Group 1034">
            <a:extLst>
              <a:ext uri="{FF2B5EF4-FFF2-40B4-BE49-F238E27FC236}">
                <a16:creationId xmlns:a16="http://schemas.microsoft.com/office/drawing/2014/main" id="{8AC5E710-19FE-4EB7-B97F-87087654EFAF}"/>
              </a:ext>
            </a:extLst>
          </p:cNvPr>
          <p:cNvGrpSpPr>
            <a:grpSpLocks/>
          </p:cNvGrpSpPr>
          <p:nvPr/>
        </p:nvGrpSpPr>
        <p:grpSpPr bwMode="auto">
          <a:xfrm>
            <a:off x="7175500" y="2782888"/>
            <a:ext cx="52388" cy="461962"/>
            <a:chOff x="3895" y="2902"/>
            <a:chExt cx="136" cy="1347"/>
          </a:xfrm>
        </p:grpSpPr>
        <p:sp>
          <p:nvSpPr>
            <p:cNvPr id="43019" name="AutoShape 1035">
              <a:extLst>
                <a:ext uri="{FF2B5EF4-FFF2-40B4-BE49-F238E27FC236}">
                  <a16:creationId xmlns:a16="http://schemas.microsoft.com/office/drawing/2014/main" id="{51DFDD0E-7763-4ECD-8DDC-0D83C0263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0" name="AutoShape 1036">
              <a:extLst>
                <a:ext uri="{FF2B5EF4-FFF2-40B4-BE49-F238E27FC236}">
                  <a16:creationId xmlns:a16="http://schemas.microsoft.com/office/drawing/2014/main" id="{52C4D6BF-8FFA-45C7-942A-AC3AE4A22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1" name="AutoShape 1037">
              <a:extLst>
                <a:ext uri="{FF2B5EF4-FFF2-40B4-BE49-F238E27FC236}">
                  <a16:creationId xmlns:a16="http://schemas.microsoft.com/office/drawing/2014/main" id="{A87169FF-EA14-439D-9ED6-E7CDCE56C7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2" name="AutoShape 1038">
              <a:extLst>
                <a:ext uri="{FF2B5EF4-FFF2-40B4-BE49-F238E27FC236}">
                  <a16:creationId xmlns:a16="http://schemas.microsoft.com/office/drawing/2014/main" id="{2AAAAB29-4AF1-484F-B9ED-17912474BF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3" name="Rectangle 1039">
              <a:extLst>
                <a:ext uri="{FF2B5EF4-FFF2-40B4-BE49-F238E27FC236}">
                  <a16:creationId xmlns:a16="http://schemas.microsoft.com/office/drawing/2014/main" id="{7F7CC26C-C55C-4043-882A-14A1521FF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4" name="Rectangle 1040">
              <a:extLst>
                <a:ext uri="{FF2B5EF4-FFF2-40B4-BE49-F238E27FC236}">
                  <a16:creationId xmlns:a16="http://schemas.microsoft.com/office/drawing/2014/main" id="{2BE68BDC-467D-4730-8753-C152F44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5" name="Rectangle 1041">
              <a:extLst>
                <a:ext uri="{FF2B5EF4-FFF2-40B4-BE49-F238E27FC236}">
                  <a16:creationId xmlns:a16="http://schemas.microsoft.com/office/drawing/2014/main" id="{1C78F156-8402-4FD5-B5B9-B47DB3F2B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6" name="Rectangle 1042">
              <a:extLst>
                <a:ext uri="{FF2B5EF4-FFF2-40B4-BE49-F238E27FC236}">
                  <a16:creationId xmlns:a16="http://schemas.microsoft.com/office/drawing/2014/main" id="{71B04F1D-396E-4A28-99DB-AB919B7A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7" name="Rectangle 1043">
              <a:extLst>
                <a:ext uri="{FF2B5EF4-FFF2-40B4-BE49-F238E27FC236}">
                  <a16:creationId xmlns:a16="http://schemas.microsoft.com/office/drawing/2014/main" id="{C2224924-74E5-4126-874F-C1336B13A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28" name="Group 1044">
            <a:extLst>
              <a:ext uri="{FF2B5EF4-FFF2-40B4-BE49-F238E27FC236}">
                <a16:creationId xmlns:a16="http://schemas.microsoft.com/office/drawing/2014/main" id="{E566E86E-7092-4EFC-9582-9E89A5627140}"/>
              </a:ext>
            </a:extLst>
          </p:cNvPr>
          <p:cNvGrpSpPr>
            <a:grpSpLocks/>
          </p:cNvGrpSpPr>
          <p:nvPr/>
        </p:nvGrpSpPr>
        <p:grpSpPr bwMode="auto">
          <a:xfrm>
            <a:off x="7283450" y="2813050"/>
            <a:ext cx="52388" cy="431800"/>
            <a:chOff x="4136" y="2989"/>
            <a:chExt cx="136" cy="1260"/>
          </a:xfrm>
        </p:grpSpPr>
        <p:sp>
          <p:nvSpPr>
            <p:cNvPr id="43029" name="AutoShape 1045">
              <a:extLst>
                <a:ext uri="{FF2B5EF4-FFF2-40B4-BE49-F238E27FC236}">
                  <a16:creationId xmlns:a16="http://schemas.microsoft.com/office/drawing/2014/main" id="{184DCF16-A20C-4D63-A1FC-3A1FC372B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0" name="AutoShape 1046">
              <a:extLst>
                <a:ext uri="{FF2B5EF4-FFF2-40B4-BE49-F238E27FC236}">
                  <a16:creationId xmlns:a16="http://schemas.microsoft.com/office/drawing/2014/main" id="{F7B32510-288E-4D0D-9989-47E93EF68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1" name="AutoShape 1047">
              <a:extLst>
                <a:ext uri="{FF2B5EF4-FFF2-40B4-BE49-F238E27FC236}">
                  <a16:creationId xmlns:a16="http://schemas.microsoft.com/office/drawing/2014/main" id="{B231C7CF-679B-45CA-9BCB-C8CBFF5F1C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2" name="AutoShape 1048">
              <a:extLst>
                <a:ext uri="{FF2B5EF4-FFF2-40B4-BE49-F238E27FC236}">
                  <a16:creationId xmlns:a16="http://schemas.microsoft.com/office/drawing/2014/main" id="{E66903A3-43D6-4843-B0CD-73559D16C8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3" name="Rectangle 1049">
              <a:extLst>
                <a:ext uri="{FF2B5EF4-FFF2-40B4-BE49-F238E27FC236}">
                  <a16:creationId xmlns:a16="http://schemas.microsoft.com/office/drawing/2014/main" id="{EB1DFBF4-F3F0-4A70-89AD-2D710A2FD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4" name="Rectangle 1050">
              <a:extLst>
                <a:ext uri="{FF2B5EF4-FFF2-40B4-BE49-F238E27FC236}">
                  <a16:creationId xmlns:a16="http://schemas.microsoft.com/office/drawing/2014/main" id="{1ED4C0AA-F238-4A69-B654-E2B952CDA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5" name="Rectangle 1051">
              <a:extLst>
                <a:ext uri="{FF2B5EF4-FFF2-40B4-BE49-F238E27FC236}">
                  <a16:creationId xmlns:a16="http://schemas.microsoft.com/office/drawing/2014/main" id="{376A35D6-FFEE-4999-976F-A49DE3BEC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6" name="Rectangle 1052">
              <a:extLst>
                <a:ext uri="{FF2B5EF4-FFF2-40B4-BE49-F238E27FC236}">
                  <a16:creationId xmlns:a16="http://schemas.microsoft.com/office/drawing/2014/main" id="{F4FAA05F-A259-48A1-9558-4BF766432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7" name="Rectangle 1053">
              <a:extLst>
                <a:ext uri="{FF2B5EF4-FFF2-40B4-BE49-F238E27FC236}">
                  <a16:creationId xmlns:a16="http://schemas.microsoft.com/office/drawing/2014/main" id="{A8CE31F3-5F23-42A8-98A7-3371D9F13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38" name="Group 1054">
            <a:extLst>
              <a:ext uri="{FF2B5EF4-FFF2-40B4-BE49-F238E27FC236}">
                <a16:creationId xmlns:a16="http://schemas.microsoft.com/office/drawing/2014/main" id="{843CFEAD-DB32-49E1-B129-B0F34F40C5AB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862263"/>
            <a:ext cx="52388" cy="382587"/>
            <a:chOff x="4376" y="3134"/>
            <a:chExt cx="136" cy="1115"/>
          </a:xfrm>
        </p:grpSpPr>
        <p:sp>
          <p:nvSpPr>
            <p:cNvPr id="43039" name="AutoShape 1055">
              <a:extLst>
                <a:ext uri="{FF2B5EF4-FFF2-40B4-BE49-F238E27FC236}">
                  <a16:creationId xmlns:a16="http://schemas.microsoft.com/office/drawing/2014/main" id="{4B45D164-F133-406F-B906-26D2D04B6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0" name="AutoShape 1056">
              <a:extLst>
                <a:ext uri="{FF2B5EF4-FFF2-40B4-BE49-F238E27FC236}">
                  <a16:creationId xmlns:a16="http://schemas.microsoft.com/office/drawing/2014/main" id="{C876ED15-936E-4E79-B2F7-8AFE8FC07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1" name="AutoShape 1057">
              <a:extLst>
                <a:ext uri="{FF2B5EF4-FFF2-40B4-BE49-F238E27FC236}">
                  <a16:creationId xmlns:a16="http://schemas.microsoft.com/office/drawing/2014/main" id="{367503EB-1330-460B-9BDC-FD86C3EA81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2" name="AutoShape 1058">
              <a:extLst>
                <a:ext uri="{FF2B5EF4-FFF2-40B4-BE49-F238E27FC236}">
                  <a16:creationId xmlns:a16="http://schemas.microsoft.com/office/drawing/2014/main" id="{F7F5579E-672D-49E7-BC4C-1DE95CD1E9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3" name="Rectangle 1059">
              <a:extLst>
                <a:ext uri="{FF2B5EF4-FFF2-40B4-BE49-F238E27FC236}">
                  <a16:creationId xmlns:a16="http://schemas.microsoft.com/office/drawing/2014/main" id="{5CDD8ABA-B93C-41DA-80C4-EA95D47FC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4" name="Rectangle 1060">
              <a:extLst>
                <a:ext uri="{FF2B5EF4-FFF2-40B4-BE49-F238E27FC236}">
                  <a16:creationId xmlns:a16="http://schemas.microsoft.com/office/drawing/2014/main" id="{9873992F-0396-4966-8F2C-742221345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5" name="Rectangle 1061">
              <a:extLst>
                <a:ext uri="{FF2B5EF4-FFF2-40B4-BE49-F238E27FC236}">
                  <a16:creationId xmlns:a16="http://schemas.microsoft.com/office/drawing/2014/main" id="{F52C18C9-CC69-47EC-B9A0-DF987AB38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6" name="Rectangle 1062">
              <a:extLst>
                <a:ext uri="{FF2B5EF4-FFF2-40B4-BE49-F238E27FC236}">
                  <a16:creationId xmlns:a16="http://schemas.microsoft.com/office/drawing/2014/main" id="{2643B6B9-0A92-493B-89F3-52774F4EB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7" name="Rectangle 1063">
              <a:extLst>
                <a:ext uri="{FF2B5EF4-FFF2-40B4-BE49-F238E27FC236}">
                  <a16:creationId xmlns:a16="http://schemas.microsoft.com/office/drawing/2014/main" id="{8DA5988F-FC64-42CD-8455-C318F8F25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48" name="Group 1064">
            <a:extLst>
              <a:ext uri="{FF2B5EF4-FFF2-40B4-BE49-F238E27FC236}">
                <a16:creationId xmlns:a16="http://schemas.microsoft.com/office/drawing/2014/main" id="{0F3059AC-6045-4DBD-B3B6-4076AACBE367}"/>
              </a:ext>
            </a:extLst>
          </p:cNvPr>
          <p:cNvGrpSpPr>
            <a:grpSpLocks/>
          </p:cNvGrpSpPr>
          <p:nvPr/>
        </p:nvGrpSpPr>
        <p:grpSpPr bwMode="auto">
          <a:xfrm>
            <a:off x="7499350" y="2895600"/>
            <a:ext cx="52388" cy="349250"/>
            <a:chOff x="4617" y="3229"/>
            <a:chExt cx="136" cy="1018"/>
          </a:xfrm>
        </p:grpSpPr>
        <p:sp>
          <p:nvSpPr>
            <p:cNvPr id="43049" name="AutoShape 1065">
              <a:extLst>
                <a:ext uri="{FF2B5EF4-FFF2-40B4-BE49-F238E27FC236}">
                  <a16:creationId xmlns:a16="http://schemas.microsoft.com/office/drawing/2014/main" id="{22A4470B-BF98-45A0-A816-BE0C272A7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0" name="AutoShape 1066">
              <a:extLst>
                <a:ext uri="{FF2B5EF4-FFF2-40B4-BE49-F238E27FC236}">
                  <a16:creationId xmlns:a16="http://schemas.microsoft.com/office/drawing/2014/main" id="{DEE49A63-590A-440F-BB7D-196355298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1" name="AutoShape 1067">
              <a:extLst>
                <a:ext uri="{FF2B5EF4-FFF2-40B4-BE49-F238E27FC236}">
                  <a16:creationId xmlns:a16="http://schemas.microsoft.com/office/drawing/2014/main" id="{EB3E30CE-C1AF-4279-A7C9-211B33B6BD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2" name="AutoShape 1068">
              <a:extLst>
                <a:ext uri="{FF2B5EF4-FFF2-40B4-BE49-F238E27FC236}">
                  <a16:creationId xmlns:a16="http://schemas.microsoft.com/office/drawing/2014/main" id="{94362D04-F169-45AF-BAC5-C6D765448C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3" name="Rectangle 1069">
              <a:extLst>
                <a:ext uri="{FF2B5EF4-FFF2-40B4-BE49-F238E27FC236}">
                  <a16:creationId xmlns:a16="http://schemas.microsoft.com/office/drawing/2014/main" id="{F6060544-EA91-4D14-A361-0A551AA7A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4" name="Rectangle 1070">
              <a:extLst>
                <a:ext uri="{FF2B5EF4-FFF2-40B4-BE49-F238E27FC236}">
                  <a16:creationId xmlns:a16="http://schemas.microsoft.com/office/drawing/2014/main" id="{9A14EAA9-29C0-478D-B726-007254D7A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5" name="Rectangle 1071">
              <a:extLst>
                <a:ext uri="{FF2B5EF4-FFF2-40B4-BE49-F238E27FC236}">
                  <a16:creationId xmlns:a16="http://schemas.microsoft.com/office/drawing/2014/main" id="{5260A2A6-FF3D-43D9-9681-ED38CDA28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56" name="Group 1072">
            <a:extLst>
              <a:ext uri="{FF2B5EF4-FFF2-40B4-BE49-F238E27FC236}">
                <a16:creationId xmlns:a16="http://schemas.microsoft.com/office/drawing/2014/main" id="{7D00A819-C037-456E-A4D5-5C8DDB807500}"/>
              </a:ext>
            </a:extLst>
          </p:cNvPr>
          <p:cNvGrpSpPr>
            <a:grpSpLocks/>
          </p:cNvGrpSpPr>
          <p:nvPr/>
        </p:nvGrpSpPr>
        <p:grpSpPr bwMode="auto">
          <a:xfrm>
            <a:off x="7607300" y="2979738"/>
            <a:ext cx="52388" cy="265112"/>
            <a:chOff x="4858" y="3478"/>
            <a:chExt cx="136" cy="770"/>
          </a:xfrm>
        </p:grpSpPr>
        <p:sp>
          <p:nvSpPr>
            <p:cNvPr id="43057" name="AutoShape 1073">
              <a:extLst>
                <a:ext uri="{FF2B5EF4-FFF2-40B4-BE49-F238E27FC236}">
                  <a16:creationId xmlns:a16="http://schemas.microsoft.com/office/drawing/2014/main" id="{9F78B0BB-3FD2-4361-880E-719A5A50F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8" name="AutoShape 1074">
              <a:extLst>
                <a:ext uri="{FF2B5EF4-FFF2-40B4-BE49-F238E27FC236}">
                  <a16:creationId xmlns:a16="http://schemas.microsoft.com/office/drawing/2014/main" id="{0C3FD5B3-1190-4820-B5AC-73D113F2C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9" name="AutoShape 1075">
              <a:extLst>
                <a:ext uri="{FF2B5EF4-FFF2-40B4-BE49-F238E27FC236}">
                  <a16:creationId xmlns:a16="http://schemas.microsoft.com/office/drawing/2014/main" id="{9C77BF30-8B9A-424E-85DE-E25510A093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0" name="AutoShape 1076">
              <a:extLst>
                <a:ext uri="{FF2B5EF4-FFF2-40B4-BE49-F238E27FC236}">
                  <a16:creationId xmlns:a16="http://schemas.microsoft.com/office/drawing/2014/main" id="{F372C9C6-39E8-45BF-B95F-30F638FDC4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1" name="AutoShape 1077">
              <a:extLst>
                <a:ext uri="{FF2B5EF4-FFF2-40B4-BE49-F238E27FC236}">
                  <a16:creationId xmlns:a16="http://schemas.microsoft.com/office/drawing/2014/main" id="{D9D9D54F-DBCA-415C-9009-C2ADCB45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2" name="Line 1078">
              <a:extLst>
                <a:ext uri="{FF2B5EF4-FFF2-40B4-BE49-F238E27FC236}">
                  <a16:creationId xmlns:a16="http://schemas.microsoft.com/office/drawing/2014/main" id="{6E8EE851-072F-4AFE-B48E-05F770103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63" name="Line 1079">
              <a:extLst>
                <a:ext uri="{FF2B5EF4-FFF2-40B4-BE49-F238E27FC236}">
                  <a16:creationId xmlns:a16="http://schemas.microsoft.com/office/drawing/2014/main" id="{3AD74A61-5F17-43FF-93ED-D8902444D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64" name="Rectangle 1080">
              <a:extLst>
                <a:ext uri="{FF2B5EF4-FFF2-40B4-BE49-F238E27FC236}">
                  <a16:creationId xmlns:a16="http://schemas.microsoft.com/office/drawing/2014/main" id="{58C6430E-AE8E-4F3F-BCA7-12EBB269C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5" name="Rectangle 1081">
              <a:extLst>
                <a:ext uri="{FF2B5EF4-FFF2-40B4-BE49-F238E27FC236}">
                  <a16:creationId xmlns:a16="http://schemas.microsoft.com/office/drawing/2014/main" id="{5159F054-7A53-47F3-93A4-CAD184EEB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66" name="Group 1082">
            <a:extLst>
              <a:ext uri="{FF2B5EF4-FFF2-40B4-BE49-F238E27FC236}">
                <a16:creationId xmlns:a16="http://schemas.microsoft.com/office/drawing/2014/main" id="{B6BEDD7D-ED1D-46D4-8FE2-827DBF0E9B50}"/>
              </a:ext>
            </a:extLst>
          </p:cNvPr>
          <p:cNvGrpSpPr>
            <a:grpSpLocks/>
          </p:cNvGrpSpPr>
          <p:nvPr/>
        </p:nvGrpSpPr>
        <p:grpSpPr bwMode="auto">
          <a:xfrm>
            <a:off x="7716838" y="2965450"/>
            <a:ext cx="52387" cy="279400"/>
            <a:chOff x="5098" y="3433"/>
            <a:chExt cx="136" cy="816"/>
          </a:xfrm>
        </p:grpSpPr>
        <p:sp>
          <p:nvSpPr>
            <p:cNvPr id="43067" name="AutoShape 1083">
              <a:extLst>
                <a:ext uri="{FF2B5EF4-FFF2-40B4-BE49-F238E27FC236}">
                  <a16:creationId xmlns:a16="http://schemas.microsoft.com/office/drawing/2014/main" id="{52AC63CE-B55D-419E-905E-3E9361B63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8" name="AutoShape 1084">
              <a:extLst>
                <a:ext uri="{FF2B5EF4-FFF2-40B4-BE49-F238E27FC236}">
                  <a16:creationId xmlns:a16="http://schemas.microsoft.com/office/drawing/2014/main" id="{6E17360D-9AB9-4CAE-84F0-0B2D000C4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69" name="Line 1085">
              <a:extLst>
                <a:ext uri="{FF2B5EF4-FFF2-40B4-BE49-F238E27FC236}">
                  <a16:creationId xmlns:a16="http://schemas.microsoft.com/office/drawing/2014/main" id="{6B337FF7-2C1E-411B-A0D2-730D3E343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70" name="Line 1086">
              <a:extLst>
                <a:ext uri="{FF2B5EF4-FFF2-40B4-BE49-F238E27FC236}">
                  <a16:creationId xmlns:a16="http://schemas.microsoft.com/office/drawing/2014/main" id="{A382C441-14C3-4F8B-892E-35F045FE4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71" name="AutoShape 1087">
              <a:extLst>
                <a:ext uri="{FF2B5EF4-FFF2-40B4-BE49-F238E27FC236}">
                  <a16:creationId xmlns:a16="http://schemas.microsoft.com/office/drawing/2014/main" id="{C0CE5B6F-1BAB-4426-B286-76D6A407E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2" name="AutoShape 1088">
              <a:extLst>
                <a:ext uri="{FF2B5EF4-FFF2-40B4-BE49-F238E27FC236}">
                  <a16:creationId xmlns:a16="http://schemas.microsoft.com/office/drawing/2014/main" id="{39CDA3AD-64E4-4948-B042-D6CCAADF61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3" name="AutoShape 1089">
              <a:extLst>
                <a:ext uri="{FF2B5EF4-FFF2-40B4-BE49-F238E27FC236}">
                  <a16:creationId xmlns:a16="http://schemas.microsoft.com/office/drawing/2014/main" id="{6A48C3EC-7800-410D-A94A-5CE4D058DB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4" name="Rectangle 1090">
              <a:extLst>
                <a:ext uri="{FF2B5EF4-FFF2-40B4-BE49-F238E27FC236}">
                  <a16:creationId xmlns:a16="http://schemas.microsoft.com/office/drawing/2014/main" id="{CA4073FD-6286-44CC-B6FA-FED511A09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5" name="Rectangle 1091">
              <a:extLst>
                <a:ext uri="{FF2B5EF4-FFF2-40B4-BE49-F238E27FC236}">
                  <a16:creationId xmlns:a16="http://schemas.microsoft.com/office/drawing/2014/main" id="{586E803C-3096-4D7C-BE19-0E0564A05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6" name="Rectangle 1092">
              <a:extLst>
                <a:ext uri="{FF2B5EF4-FFF2-40B4-BE49-F238E27FC236}">
                  <a16:creationId xmlns:a16="http://schemas.microsoft.com/office/drawing/2014/main" id="{A3F19871-1F37-4697-AD19-08D8D3D7C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77" name="Group 1093">
            <a:extLst>
              <a:ext uri="{FF2B5EF4-FFF2-40B4-BE49-F238E27FC236}">
                <a16:creationId xmlns:a16="http://schemas.microsoft.com/office/drawing/2014/main" id="{26450354-54E2-4EEA-86D4-E12B92880AC9}"/>
              </a:ext>
            </a:extLst>
          </p:cNvPr>
          <p:cNvGrpSpPr>
            <a:grpSpLocks/>
          </p:cNvGrpSpPr>
          <p:nvPr/>
        </p:nvGrpSpPr>
        <p:grpSpPr bwMode="auto">
          <a:xfrm>
            <a:off x="7840663" y="2438400"/>
            <a:ext cx="52387" cy="806450"/>
            <a:chOff x="5339" y="1900"/>
            <a:chExt cx="136" cy="2349"/>
          </a:xfrm>
        </p:grpSpPr>
        <p:sp>
          <p:nvSpPr>
            <p:cNvPr id="43078" name="AutoShape 1094">
              <a:extLst>
                <a:ext uri="{FF2B5EF4-FFF2-40B4-BE49-F238E27FC236}">
                  <a16:creationId xmlns:a16="http://schemas.microsoft.com/office/drawing/2014/main" id="{27C6B1E7-C463-4B38-B94B-C8FA687B1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79" name="AutoShape 1095">
              <a:extLst>
                <a:ext uri="{FF2B5EF4-FFF2-40B4-BE49-F238E27FC236}">
                  <a16:creationId xmlns:a16="http://schemas.microsoft.com/office/drawing/2014/main" id="{25292918-6A80-4FC3-9ABD-F439549AE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0" name="AutoShape 1096">
              <a:extLst>
                <a:ext uri="{FF2B5EF4-FFF2-40B4-BE49-F238E27FC236}">
                  <a16:creationId xmlns:a16="http://schemas.microsoft.com/office/drawing/2014/main" id="{67A4BDB4-D377-4D4B-BB6E-06ABDA6D03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1" name="AutoShape 1097">
              <a:extLst>
                <a:ext uri="{FF2B5EF4-FFF2-40B4-BE49-F238E27FC236}">
                  <a16:creationId xmlns:a16="http://schemas.microsoft.com/office/drawing/2014/main" id="{8C5435E9-4F96-47B2-AF40-A9C4D3CB3F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2" name="Rectangle 1098">
              <a:extLst>
                <a:ext uri="{FF2B5EF4-FFF2-40B4-BE49-F238E27FC236}">
                  <a16:creationId xmlns:a16="http://schemas.microsoft.com/office/drawing/2014/main" id="{E7BD5A12-3671-4747-8DE7-68ECF717E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3" name="Rectangle 1099">
              <a:extLst>
                <a:ext uri="{FF2B5EF4-FFF2-40B4-BE49-F238E27FC236}">
                  <a16:creationId xmlns:a16="http://schemas.microsoft.com/office/drawing/2014/main" id="{A8249710-7939-4541-A53B-7A6FE6FEA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4" name="Rectangle 1100">
              <a:extLst>
                <a:ext uri="{FF2B5EF4-FFF2-40B4-BE49-F238E27FC236}">
                  <a16:creationId xmlns:a16="http://schemas.microsoft.com/office/drawing/2014/main" id="{AB091DAC-F2DC-427E-8BDA-30BF2962B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5" name="Rectangle 1101">
              <a:extLst>
                <a:ext uri="{FF2B5EF4-FFF2-40B4-BE49-F238E27FC236}">
                  <a16:creationId xmlns:a16="http://schemas.microsoft.com/office/drawing/2014/main" id="{DD551505-B907-4FF0-8B92-EC8A48B18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6" name="Rectangle 1102">
              <a:extLst>
                <a:ext uri="{FF2B5EF4-FFF2-40B4-BE49-F238E27FC236}">
                  <a16:creationId xmlns:a16="http://schemas.microsoft.com/office/drawing/2014/main" id="{82869085-CD00-4BC3-ACBC-322E38A4B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7" name="Rectangle 1103">
              <a:extLst>
                <a:ext uri="{FF2B5EF4-FFF2-40B4-BE49-F238E27FC236}">
                  <a16:creationId xmlns:a16="http://schemas.microsoft.com/office/drawing/2014/main" id="{BD347BF9-5B43-4F24-A5C0-0805CB3C1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8" name="Rectangle 1104">
              <a:extLst>
                <a:ext uri="{FF2B5EF4-FFF2-40B4-BE49-F238E27FC236}">
                  <a16:creationId xmlns:a16="http://schemas.microsoft.com/office/drawing/2014/main" id="{FFD21861-AEFB-4D5D-96E8-18A8B1CE5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89" name="Rectangle 1105">
              <a:extLst>
                <a:ext uri="{FF2B5EF4-FFF2-40B4-BE49-F238E27FC236}">
                  <a16:creationId xmlns:a16="http://schemas.microsoft.com/office/drawing/2014/main" id="{99190394-77D6-4B63-A507-8DED55FF4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0" name="Rectangle 1106">
              <a:extLst>
                <a:ext uri="{FF2B5EF4-FFF2-40B4-BE49-F238E27FC236}">
                  <a16:creationId xmlns:a16="http://schemas.microsoft.com/office/drawing/2014/main" id="{5FADD34F-8214-4196-943C-A1E4D7A1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1" name="Rectangle 1107">
              <a:extLst>
                <a:ext uri="{FF2B5EF4-FFF2-40B4-BE49-F238E27FC236}">
                  <a16:creationId xmlns:a16="http://schemas.microsoft.com/office/drawing/2014/main" id="{204176DD-2BC5-4C9D-B3DE-A3B0D855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2" name="Rectangle 1108">
              <a:extLst>
                <a:ext uri="{FF2B5EF4-FFF2-40B4-BE49-F238E27FC236}">
                  <a16:creationId xmlns:a16="http://schemas.microsoft.com/office/drawing/2014/main" id="{AE1948A6-4F11-4D99-BEAA-E54D3E8BF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3" name="Rectangle 1109">
              <a:extLst>
                <a:ext uri="{FF2B5EF4-FFF2-40B4-BE49-F238E27FC236}">
                  <a16:creationId xmlns:a16="http://schemas.microsoft.com/office/drawing/2014/main" id="{A22D445A-3CDB-49F3-872C-F11C54DFE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3094" name="Oval 1110">
            <a:extLst>
              <a:ext uri="{FF2B5EF4-FFF2-40B4-BE49-F238E27FC236}">
                <a16:creationId xmlns:a16="http://schemas.microsoft.com/office/drawing/2014/main" id="{D90F8021-7E43-44A4-A2D5-6150FA5F3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3" y="3833813"/>
            <a:ext cx="3238500" cy="2474912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3095" name="Group 1111">
            <a:extLst>
              <a:ext uri="{FF2B5EF4-FFF2-40B4-BE49-F238E27FC236}">
                <a16:creationId xmlns:a16="http://schemas.microsoft.com/office/drawing/2014/main" id="{4B234E72-429A-4E42-83D3-16469E9E465F}"/>
              </a:ext>
            </a:extLst>
          </p:cNvPr>
          <p:cNvGrpSpPr>
            <a:grpSpLocks/>
          </p:cNvGrpSpPr>
          <p:nvPr/>
        </p:nvGrpSpPr>
        <p:grpSpPr bwMode="auto">
          <a:xfrm>
            <a:off x="5473700" y="4429125"/>
            <a:ext cx="52388" cy="1416050"/>
            <a:chOff x="45" y="119"/>
            <a:chExt cx="136" cy="4130"/>
          </a:xfrm>
        </p:grpSpPr>
        <p:sp>
          <p:nvSpPr>
            <p:cNvPr id="43096" name="AutoShape 1112">
              <a:extLst>
                <a:ext uri="{FF2B5EF4-FFF2-40B4-BE49-F238E27FC236}">
                  <a16:creationId xmlns:a16="http://schemas.microsoft.com/office/drawing/2014/main" id="{BE718223-461F-4FAF-8479-EED63DB68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7" name="Rectangle 1113">
              <a:extLst>
                <a:ext uri="{FF2B5EF4-FFF2-40B4-BE49-F238E27FC236}">
                  <a16:creationId xmlns:a16="http://schemas.microsoft.com/office/drawing/2014/main" id="{7A68D3B1-5E8D-4E55-B4CC-5476D206A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8" name="Rectangle 1114">
              <a:extLst>
                <a:ext uri="{FF2B5EF4-FFF2-40B4-BE49-F238E27FC236}">
                  <a16:creationId xmlns:a16="http://schemas.microsoft.com/office/drawing/2014/main" id="{9FF1F1C9-C84D-4F7C-A7A8-5D78229E4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99" name="Rectangle 1115">
              <a:extLst>
                <a:ext uri="{FF2B5EF4-FFF2-40B4-BE49-F238E27FC236}">
                  <a16:creationId xmlns:a16="http://schemas.microsoft.com/office/drawing/2014/main" id="{29577CE2-5FDC-428E-BB4F-7D86FB5A2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0" name="Rectangle 1116">
              <a:extLst>
                <a:ext uri="{FF2B5EF4-FFF2-40B4-BE49-F238E27FC236}">
                  <a16:creationId xmlns:a16="http://schemas.microsoft.com/office/drawing/2014/main" id="{9BF4C4C4-3541-416A-B181-EED65A128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1" name="Rectangle 1117">
              <a:extLst>
                <a:ext uri="{FF2B5EF4-FFF2-40B4-BE49-F238E27FC236}">
                  <a16:creationId xmlns:a16="http://schemas.microsoft.com/office/drawing/2014/main" id="{CE07698E-8C17-4E75-8FCE-56520D16190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2" name="Rectangle 1118">
              <a:extLst>
                <a:ext uri="{FF2B5EF4-FFF2-40B4-BE49-F238E27FC236}">
                  <a16:creationId xmlns:a16="http://schemas.microsoft.com/office/drawing/2014/main" id="{F878434B-C070-4347-8C36-5C4A635EC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3" name="Rectangle 1119">
              <a:extLst>
                <a:ext uri="{FF2B5EF4-FFF2-40B4-BE49-F238E27FC236}">
                  <a16:creationId xmlns:a16="http://schemas.microsoft.com/office/drawing/2014/main" id="{F7BB8A15-B10A-478C-AE44-64A51A7F7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4" name="Rectangle 1120">
              <a:extLst>
                <a:ext uri="{FF2B5EF4-FFF2-40B4-BE49-F238E27FC236}">
                  <a16:creationId xmlns:a16="http://schemas.microsoft.com/office/drawing/2014/main" id="{AC787D4D-295D-42BE-9C19-AAD16CC5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5" name="Rectangle 1121">
              <a:extLst>
                <a:ext uri="{FF2B5EF4-FFF2-40B4-BE49-F238E27FC236}">
                  <a16:creationId xmlns:a16="http://schemas.microsoft.com/office/drawing/2014/main" id="{A270FF3B-6CEF-46E1-AC59-9AF248EBA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6" name="Rectangle 1122">
              <a:extLst>
                <a:ext uri="{FF2B5EF4-FFF2-40B4-BE49-F238E27FC236}">
                  <a16:creationId xmlns:a16="http://schemas.microsoft.com/office/drawing/2014/main" id="{E55CFF2A-4E6D-416A-A51B-96C4B88A0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7" name="Rectangle 1123">
              <a:extLst>
                <a:ext uri="{FF2B5EF4-FFF2-40B4-BE49-F238E27FC236}">
                  <a16:creationId xmlns:a16="http://schemas.microsoft.com/office/drawing/2014/main" id="{24465610-A3F4-49F5-A182-109AEC9D6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8" name="AutoShape 1124">
              <a:extLst>
                <a:ext uri="{FF2B5EF4-FFF2-40B4-BE49-F238E27FC236}">
                  <a16:creationId xmlns:a16="http://schemas.microsoft.com/office/drawing/2014/main" id="{914757CC-C303-4BA9-A773-D93F9275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09" name="Rectangle 1125">
              <a:extLst>
                <a:ext uri="{FF2B5EF4-FFF2-40B4-BE49-F238E27FC236}">
                  <a16:creationId xmlns:a16="http://schemas.microsoft.com/office/drawing/2014/main" id="{D4730EE4-FDC3-4F2D-9988-895827487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0" name="Rectangle 1126">
              <a:extLst>
                <a:ext uri="{FF2B5EF4-FFF2-40B4-BE49-F238E27FC236}">
                  <a16:creationId xmlns:a16="http://schemas.microsoft.com/office/drawing/2014/main" id="{EBBA8E7B-53FF-4BF4-AAE1-9A14B5382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1" name="Rectangle 1127">
              <a:extLst>
                <a:ext uri="{FF2B5EF4-FFF2-40B4-BE49-F238E27FC236}">
                  <a16:creationId xmlns:a16="http://schemas.microsoft.com/office/drawing/2014/main" id="{A1D62D1C-1781-4330-9F0E-FD85852FA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2" name="Rectangle 1128">
              <a:extLst>
                <a:ext uri="{FF2B5EF4-FFF2-40B4-BE49-F238E27FC236}">
                  <a16:creationId xmlns:a16="http://schemas.microsoft.com/office/drawing/2014/main" id="{BD97AF87-4C24-4875-B48B-181F3E4DE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3" name="Rectangle 1129">
              <a:extLst>
                <a:ext uri="{FF2B5EF4-FFF2-40B4-BE49-F238E27FC236}">
                  <a16:creationId xmlns:a16="http://schemas.microsoft.com/office/drawing/2014/main" id="{D17A17B7-28DB-44C0-A7D5-8BBF7DF26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4" name="Rectangle 1130">
              <a:extLst>
                <a:ext uri="{FF2B5EF4-FFF2-40B4-BE49-F238E27FC236}">
                  <a16:creationId xmlns:a16="http://schemas.microsoft.com/office/drawing/2014/main" id="{AF87B878-BCB5-4792-BD12-5BE5FB4B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5" name="Rectangle 1131">
              <a:extLst>
                <a:ext uri="{FF2B5EF4-FFF2-40B4-BE49-F238E27FC236}">
                  <a16:creationId xmlns:a16="http://schemas.microsoft.com/office/drawing/2014/main" id="{75FFBD43-51B8-4777-A141-89601C106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6" name="Rectangle 1132">
              <a:extLst>
                <a:ext uri="{FF2B5EF4-FFF2-40B4-BE49-F238E27FC236}">
                  <a16:creationId xmlns:a16="http://schemas.microsoft.com/office/drawing/2014/main" id="{5BE93491-F409-4EC5-B531-1F2DBEA1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7" name="Rectangle 1133">
              <a:extLst>
                <a:ext uri="{FF2B5EF4-FFF2-40B4-BE49-F238E27FC236}">
                  <a16:creationId xmlns:a16="http://schemas.microsoft.com/office/drawing/2014/main" id="{AC8ED932-C170-45EF-8D74-0777FE931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8" name="AutoShape 1134">
              <a:extLst>
                <a:ext uri="{FF2B5EF4-FFF2-40B4-BE49-F238E27FC236}">
                  <a16:creationId xmlns:a16="http://schemas.microsoft.com/office/drawing/2014/main" id="{F1E5B26E-8722-4E66-ADB2-4FBC4CC112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19" name="AutoShape 1135">
              <a:extLst>
                <a:ext uri="{FF2B5EF4-FFF2-40B4-BE49-F238E27FC236}">
                  <a16:creationId xmlns:a16="http://schemas.microsoft.com/office/drawing/2014/main" id="{E57C880C-1E9B-4917-816F-F0D94D5056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120" name="Group 1136">
            <a:extLst>
              <a:ext uri="{FF2B5EF4-FFF2-40B4-BE49-F238E27FC236}">
                <a16:creationId xmlns:a16="http://schemas.microsoft.com/office/drawing/2014/main" id="{FBA5433C-F715-4CEB-BDCE-EE4C83CE7BF7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4506913"/>
            <a:ext cx="52388" cy="1338262"/>
            <a:chOff x="285" y="345"/>
            <a:chExt cx="136" cy="3904"/>
          </a:xfrm>
        </p:grpSpPr>
        <p:sp>
          <p:nvSpPr>
            <p:cNvPr id="43121" name="AutoShape 1137">
              <a:extLst>
                <a:ext uri="{FF2B5EF4-FFF2-40B4-BE49-F238E27FC236}">
                  <a16:creationId xmlns:a16="http://schemas.microsoft.com/office/drawing/2014/main" id="{BBB10088-83CF-404A-8C31-2359A51DD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2" name="Rectangle 1138">
              <a:extLst>
                <a:ext uri="{FF2B5EF4-FFF2-40B4-BE49-F238E27FC236}">
                  <a16:creationId xmlns:a16="http://schemas.microsoft.com/office/drawing/2014/main" id="{81E4F2C6-F4DC-4562-AA15-360DA106F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3" name="Rectangle 1139">
              <a:extLst>
                <a:ext uri="{FF2B5EF4-FFF2-40B4-BE49-F238E27FC236}">
                  <a16:creationId xmlns:a16="http://schemas.microsoft.com/office/drawing/2014/main" id="{E6F96B22-CB62-45AF-81D7-F46AF127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4" name="Rectangle 1140">
              <a:extLst>
                <a:ext uri="{FF2B5EF4-FFF2-40B4-BE49-F238E27FC236}">
                  <a16:creationId xmlns:a16="http://schemas.microsoft.com/office/drawing/2014/main" id="{AF6A6C0A-25D8-4F18-B154-79EBDFC5F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5" name="Rectangle 1141">
              <a:extLst>
                <a:ext uri="{FF2B5EF4-FFF2-40B4-BE49-F238E27FC236}">
                  <a16:creationId xmlns:a16="http://schemas.microsoft.com/office/drawing/2014/main" id="{77272417-3AAE-4704-8C23-9410BBEBA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6" name="Rectangle 1142">
              <a:extLst>
                <a:ext uri="{FF2B5EF4-FFF2-40B4-BE49-F238E27FC236}">
                  <a16:creationId xmlns:a16="http://schemas.microsoft.com/office/drawing/2014/main" id="{AD57DD5A-5F25-4CF3-8613-9D40C92E1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7" name="Rectangle 1143">
              <a:extLst>
                <a:ext uri="{FF2B5EF4-FFF2-40B4-BE49-F238E27FC236}">
                  <a16:creationId xmlns:a16="http://schemas.microsoft.com/office/drawing/2014/main" id="{DF91C6E9-B87C-474B-B239-FAEDD494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8" name="Rectangle 1144">
              <a:extLst>
                <a:ext uri="{FF2B5EF4-FFF2-40B4-BE49-F238E27FC236}">
                  <a16:creationId xmlns:a16="http://schemas.microsoft.com/office/drawing/2014/main" id="{6BDF0C54-299B-445B-AB2E-E33A4BA2C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29" name="AutoShape 1145">
              <a:extLst>
                <a:ext uri="{FF2B5EF4-FFF2-40B4-BE49-F238E27FC236}">
                  <a16:creationId xmlns:a16="http://schemas.microsoft.com/office/drawing/2014/main" id="{136797B9-6EEA-4660-9FC2-766E1DAB3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0" name="Rectangle 1146">
              <a:extLst>
                <a:ext uri="{FF2B5EF4-FFF2-40B4-BE49-F238E27FC236}">
                  <a16:creationId xmlns:a16="http://schemas.microsoft.com/office/drawing/2014/main" id="{AF3138D3-2D4F-4FBA-B1BA-927CF2A7F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1" name="Rectangle 1147">
              <a:extLst>
                <a:ext uri="{FF2B5EF4-FFF2-40B4-BE49-F238E27FC236}">
                  <a16:creationId xmlns:a16="http://schemas.microsoft.com/office/drawing/2014/main" id="{26429536-FE3A-4F73-906B-5C671D961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2" name="Rectangle 1148">
              <a:extLst>
                <a:ext uri="{FF2B5EF4-FFF2-40B4-BE49-F238E27FC236}">
                  <a16:creationId xmlns:a16="http://schemas.microsoft.com/office/drawing/2014/main" id="{6A04D7E5-3796-44E1-808D-F80E1D1BF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3" name="Rectangle 1149">
              <a:extLst>
                <a:ext uri="{FF2B5EF4-FFF2-40B4-BE49-F238E27FC236}">
                  <a16:creationId xmlns:a16="http://schemas.microsoft.com/office/drawing/2014/main" id="{448D3757-11A2-4583-A541-5C297FA06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4" name="Rectangle 1150">
              <a:extLst>
                <a:ext uri="{FF2B5EF4-FFF2-40B4-BE49-F238E27FC236}">
                  <a16:creationId xmlns:a16="http://schemas.microsoft.com/office/drawing/2014/main" id="{8A8A737C-CCB9-491F-A2C5-5C6E95623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5" name="Rectangle 1151">
              <a:extLst>
                <a:ext uri="{FF2B5EF4-FFF2-40B4-BE49-F238E27FC236}">
                  <a16:creationId xmlns:a16="http://schemas.microsoft.com/office/drawing/2014/main" id="{ECF0090C-94FD-4D9A-B2A2-7D6CC3165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6" name="Rectangle 1152">
              <a:extLst>
                <a:ext uri="{FF2B5EF4-FFF2-40B4-BE49-F238E27FC236}">
                  <a16:creationId xmlns:a16="http://schemas.microsoft.com/office/drawing/2014/main" id="{03E31401-0A8A-4ADF-BE3D-A2045818A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7" name="Rectangle 1153">
              <a:extLst>
                <a:ext uri="{FF2B5EF4-FFF2-40B4-BE49-F238E27FC236}">
                  <a16:creationId xmlns:a16="http://schemas.microsoft.com/office/drawing/2014/main" id="{9757B974-E05C-43CA-8455-D8E66E025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8" name="Rectangle 1154">
              <a:extLst>
                <a:ext uri="{FF2B5EF4-FFF2-40B4-BE49-F238E27FC236}">
                  <a16:creationId xmlns:a16="http://schemas.microsoft.com/office/drawing/2014/main" id="{13FD104C-8622-434C-8957-E550D6B72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39" name="Rectangle 1155">
              <a:extLst>
                <a:ext uri="{FF2B5EF4-FFF2-40B4-BE49-F238E27FC236}">
                  <a16:creationId xmlns:a16="http://schemas.microsoft.com/office/drawing/2014/main" id="{36FDC6B6-420E-4568-A6C6-BF25666D0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0" name="Rectangle 1156">
              <a:extLst>
                <a:ext uri="{FF2B5EF4-FFF2-40B4-BE49-F238E27FC236}">
                  <a16:creationId xmlns:a16="http://schemas.microsoft.com/office/drawing/2014/main" id="{A59A61F9-2D0A-4197-84EF-D5F702C8E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1" name="Rectangle 1157">
              <a:extLst>
                <a:ext uri="{FF2B5EF4-FFF2-40B4-BE49-F238E27FC236}">
                  <a16:creationId xmlns:a16="http://schemas.microsoft.com/office/drawing/2014/main" id="{AD0E3847-29F9-49A9-965C-41102D80F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2" name="Rectangle 1158">
              <a:extLst>
                <a:ext uri="{FF2B5EF4-FFF2-40B4-BE49-F238E27FC236}">
                  <a16:creationId xmlns:a16="http://schemas.microsoft.com/office/drawing/2014/main" id="{5CE88C1A-C5E0-4703-AA5B-7716A91C8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3" name="AutoShape 1159">
              <a:extLst>
                <a:ext uri="{FF2B5EF4-FFF2-40B4-BE49-F238E27FC236}">
                  <a16:creationId xmlns:a16="http://schemas.microsoft.com/office/drawing/2014/main" id="{9FADB356-E442-4428-BAB5-C8EBFF46A4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4" name="AutoShape 1160">
              <a:extLst>
                <a:ext uri="{FF2B5EF4-FFF2-40B4-BE49-F238E27FC236}">
                  <a16:creationId xmlns:a16="http://schemas.microsoft.com/office/drawing/2014/main" id="{384AA868-0F27-498E-9AEC-FCEF6B331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145" name="Group 1161">
            <a:extLst>
              <a:ext uri="{FF2B5EF4-FFF2-40B4-BE49-F238E27FC236}">
                <a16:creationId xmlns:a16="http://schemas.microsoft.com/office/drawing/2014/main" id="{536C5852-57A7-4B0D-AAE0-13C8B4723EE1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4762500"/>
            <a:ext cx="52388" cy="1082675"/>
            <a:chOff x="526" y="1089"/>
            <a:chExt cx="136" cy="3160"/>
          </a:xfrm>
        </p:grpSpPr>
        <p:sp>
          <p:nvSpPr>
            <p:cNvPr id="43146" name="AutoShape 1162">
              <a:extLst>
                <a:ext uri="{FF2B5EF4-FFF2-40B4-BE49-F238E27FC236}">
                  <a16:creationId xmlns:a16="http://schemas.microsoft.com/office/drawing/2014/main" id="{95982056-D70D-4FAC-AC02-D49D68231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7" name="AutoShape 1163">
              <a:extLst>
                <a:ext uri="{FF2B5EF4-FFF2-40B4-BE49-F238E27FC236}">
                  <a16:creationId xmlns:a16="http://schemas.microsoft.com/office/drawing/2014/main" id="{02F92BEB-E9A3-45EA-B0BD-C0EB4CD5D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8" name="AutoShape 1164">
              <a:extLst>
                <a:ext uri="{FF2B5EF4-FFF2-40B4-BE49-F238E27FC236}">
                  <a16:creationId xmlns:a16="http://schemas.microsoft.com/office/drawing/2014/main" id="{19E7EEBC-D7C0-4D44-9B11-9A18C239B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49" name="Rectangle 1165">
              <a:extLst>
                <a:ext uri="{FF2B5EF4-FFF2-40B4-BE49-F238E27FC236}">
                  <a16:creationId xmlns:a16="http://schemas.microsoft.com/office/drawing/2014/main" id="{718471AF-42DA-4E81-99D7-8E6348B55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0" name="Rectangle 1166">
              <a:extLst>
                <a:ext uri="{FF2B5EF4-FFF2-40B4-BE49-F238E27FC236}">
                  <a16:creationId xmlns:a16="http://schemas.microsoft.com/office/drawing/2014/main" id="{DBD30286-0FE3-415C-B542-63BA1F2BD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1" name="Rectangle 1167">
              <a:extLst>
                <a:ext uri="{FF2B5EF4-FFF2-40B4-BE49-F238E27FC236}">
                  <a16:creationId xmlns:a16="http://schemas.microsoft.com/office/drawing/2014/main" id="{B001BC60-F91C-4930-BD34-FBCCA2418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2" name="Rectangle 1168">
              <a:extLst>
                <a:ext uri="{FF2B5EF4-FFF2-40B4-BE49-F238E27FC236}">
                  <a16:creationId xmlns:a16="http://schemas.microsoft.com/office/drawing/2014/main" id="{8AB6ABD6-D92C-41E0-BCA8-E63D0D1E3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3" name="Rectangle 1169">
              <a:extLst>
                <a:ext uri="{FF2B5EF4-FFF2-40B4-BE49-F238E27FC236}">
                  <a16:creationId xmlns:a16="http://schemas.microsoft.com/office/drawing/2014/main" id="{39C5D2F5-6DC3-43D5-9A78-CA53938D1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4" name="Rectangle 1170">
              <a:extLst>
                <a:ext uri="{FF2B5EF4-FFF2-40B4-BE49-F238E27FC236}">
                  <a16:creationId xmlns:a16="http://schemas.microsoft.com/office/drawing/2014/main" id="{4B21408F-5C31-4A22-8386-8FA232F8C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5" name="Rectangle 1171">
              <a:extLst>
                <a:ext uri="{FF2B5EF4-FFF2-40B4-BE49-F238E27FC236}">
                  <a16:creationId xmlns:a16="http://schemas.microsoft.com/office/drawing/2014/main" id="{7ADC0BDC-5193-454E-85CF-1E7FEC395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6" name="Rectangle 1172">
              <a:extLst>
                <a:ext uri="{FF2B5EF4-FFF2-40B4-BE49-F238E27FC236}">
                  <a16:creationId xmlns:a16="http://schemas.microsoft.com/office/drawing/2014/main" id="{0417E9DE-9CB7-4BCA-9034-8703F7A8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7" name="Rectangle 1173">
              <a:extLst>
                <a:ext uri="{FF2B5EF4-FFF2-40B4-BE49-F238E27FC236}">
                  <a16:creationId xmlns:a16="http://schemas.microsoft.com/office/drawing/2014/main" id="{4BC404BA-E40E-4D37-BF08-980125762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8" name="Rectangle 1174">
              <a:extLst>
                <a:ext uri="{FF2B5EF4-FFF2-40B4-BE49-F238E27FC236}">
                  <a16:creationId xmlns:a16="http://schemas.microsoft.com/office/drawing/2014/main" id="{93A4B5D9-F85B-446B-B298-BEE62148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59" name="Rectangle 1175">
              <a:extLst>
                <a:ext uri="{FF2B5EF4-FFF2-40B4-BE49-F238E27FC236}">
                  <a16:creationId xmlns:a16="http://schemas.microsoft.com/office/drawing/2014/main" id="{EA1CC174-69C5-4260-9EC8-1D781382C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0" name="Rectangle 1176">
              <a:extLst>
                <a:ext uri="{FF2B5EF4-FFF2-40B4-BE49-F238E27FC236}">
                  <a16:creationId xmlns:a16="http://schemas.microsoft.com/office/drawing/2014/main" id="{A16E2E26-BACA-4C17-AF37-E440F46F8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1" name="Rectangle 1177">
              <a:extLst>
                <a:ext uri="{FF2B5EF4-FFF2-40B4-BE49-F238E27FC236}">
                  <a16:creationId xmlns:a16="http://schemas.microsoft.com/office/drawing/2014/main" id="{7E9E3D3C-7EF3-4520-9E24-5760F388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2" name="Rectangle 1178">
              <a:extLst>
                <a:ext uri="{FF2B5EF4-FFF2-40B4-BE49-F238E27FC236}">
                  <a16:creationId xmlns:a16="http://schemas.microsoft.com/office/drawing/2014/main" id="{9B4D1D20-EF27-463B-8289-72ED9BC11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3" name="Rectangle 1179">
              <a:extLst>
                <a:ext uri="{FF2B5EF4-FFF2-40B4-BE49-F238E27FC236}">
                  <a16:creationId xmlns:a16="http://schemas.microsoft.com/office/drawing/2014/main" id="{4FDF14D2-DE73-489C-8DD3-38ACF55E1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4" name="Rectangle 1180">
              <a:extLst>
                <a:ext uri="{FF2B5EF4-FFF2-40B4-BE49-F238E27FC236}">
                  <a16:creationId xmlns:a16="http://schemas.microsoft.com/office/drawing/2014/main" id="{EA76A3CA-EE68-46F4-92D5-474FAA23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5" name="Rectangle 1181">
              <a:extLst>
                <a:ext uri="{FF2B5EF4-FFF2-40B4-BE49-F238E27FC236}">
                  <a16:creationId xmlns:a16="http://schemas.microsoft.com/office/drawing/2014/main" id="{2E1B275A-3D68-4346-B6E5-56E37E0DD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6" name="Rectangle 1182">
              <a:extLst>
                <a:ext uri="{FF2B5EF4-FFF2-40B4-BE49-F238E27FC236}">
                  <a16:creationId xmlns:a16="http://schemas.microsoft.com/office/drawing/2014/main" id="{6D0B2917-904E-4C4C-BC69-4DB36958C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7" name="AutoShape 1183">
              <a:extLst>
                <a:ext uri="{FF2B5EF4-FFF2-40B4-BE49-F238E27FC236}">
                  <a16:creationId xmlns:a16="http://schemas.microsoft.com/office/drawing/2014/main" id="{7D1686D6-5792-4655-9AE6-74AF9A4CE0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68" name="AutoShape 1184">
              <a:extLst>
                <a:ext uri="{FF2B5EF4-FFF2-40B4-BE49-F238E27FC236}">
                  <a16:creationId xmlns:a16="http://schemas.microsoft.com/office/drawing/2014/main" id="{448F0771-DD7C-4EA4-80E8-A88EF7EE8E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169" name="Group 1185">
            <a:extLst>
              <a:ext uri="{FF2B5EF4-FFF2-40B4-BE49-F238E27FC236}">
                <a16:creationId xmlns:a16="http://schemas.microsoft.com/office/drawing/2014/main" id="{A1BD735A-DEA7-4B0E-84DF-BC636FD02ABA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4837113"/>
            <a:ext cx="52387" cy="1008062"/>
            <a:chOff x="766" y="1306"/>
            <a:chExt cx="136" cy="2943"/>
          </a:xfrm>
        </p:grpSpPr>
        <p:sp>
          <p:nvSpPr>
            <p:cNvPr id="43170" name="AutoShape 1186">
              <a:extLst>
                <a:ext uri="{FF2B5EF4-FFF2-40B4-BE49-F238E27FC236}">
                  <a16:creationId xmlns:a16="http://schemas.microsoft.com/office/drawing/2014/main" id="{D2FB43B9-1F11-4CA1-9F2A-055CAF200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1" name="AutoShape 1187">
              <a:extLst>
                <a:ext uri="{FF2B5EF4-FFF2-40B4-BE49-F238E27FC236}">
                  <a16:creationId xmlns:a16="http://schemas.microsoft.com/office/drawing/2014/main" id="{2E4BB3E6-6DAA-4C5B-B517-4186FF127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2" name="Rectangle 1188">
              <a:extLst>
                <a:ext uri="{FF2B5EF4-FFF2-40B4-BE49-F238E27FC236}">
                  <a16:creationId xmlns:a16="http://schemas.microsoft.com/office/drawing/2014/main" id="{FB67FB19-811A-4A6D-A821-B99EB324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3" name="Rectangle 1189">
              <a:extLst>
                <a:ext uri="{FF2B5EF4-FFF2-40B4-BE49-F238E27FC236}">
                  <a16:creationId xmlns:a16="http://schemas.microsoft.com/office/drawing/2014/main" id="{EFAA447F-F521-458F-98E1-16DAB6030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4" name="Rectangle 1190">
              <a:extLst>
                <a:ext uri="{FF2B5EF4-FFF2-40B4-BE49-F238E27FC236}">
                  <a16:creationId xmlns:a16="http://schemas.microsoft.com/office/drawing/2014/main" id="{99C3F980-EF12-487C-BBE3-CAE66FBDC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5" name="Rectangle 1191">
              <a:extLst>
                <a:ext uri="{FF2B5EF4-FFF2-40B4-BE49-F238E27FC236}">
                  <a16:creationId xmlns:a16="http://schemas.microsoft.com/office/drawing/2014/main" id="{356418A8-BF7B-4381-ABAB-DA03109C2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6" name="Rectangle 1192">
              <a:extLst>
                <a:ext uri="{FF2B5EF4-FFF2-40B4-BE49-F238E27FC236}">
                  <a16:creationId xmlns:a16="http://schemas.microsoft.com/office/drawing/2014/main" id="{E611F51D-4BB5-48F3-8E13-5486BF58E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7" name="Rectangle 1193">
              <a:extLst>
                <a:ext uri="{FF2B5EF4-FFF2-40B4-BE49-F238E27FC236}">
                  <a16:creationId xmlns:a16="http://schemas.microsoft.com/office/drawing/2014/main" id="{CE4A400A-9D0A-46BB-A642-906406C4D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8" name="Rectangle 1194">
              <a:extLst>
                <a:ext uri="{FF2B5EF4-FFF2-40B4-BE49-F238E27FC236}">
                  <a16:creationId xmlns:a16="http://schemas.microsoft.com/office/drawing/2014/main" id="{10BAD350-5890-41B4-AA04-7CFB7A9E7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79" name="Rectangle 1195">
              <a:extLst>
                <a:ext uri="{FF2B5EF4-FFF2-40B4-BE49-F238E27FC236}">
                  <a16:creationId xmlns:a16="http://schemas.microsoft.com/office/drawing/2014/main" id="{CA19C047-060F-49CE-B6EC-20BD2701E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0" name="Rectangle 1196">
              <a:extLst>
                <a:ext uri="{FF2B5EF4-FFF2-40B4-BE49-F238E27FC236}">
                  <a16:creationId xmlns:a16="http://schemas.microsoft.com/office/drawing/2014/main" id="{CBB82D3C-CE2F-4D18-AE5A-258CDB019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1" name="Rectangle 1197">
              <a:extLst>
                <a:ext uri="{FF2B5EF4-FFF2-40B4-BE49-F238E27FC236}">
                  <a16:creationId xmlns:a16="http://schemas.microsoft.com/office/drawing/2014/main" id="{11D7D972-883A-416D-809A-43703F257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2" name="Rectangle 1198">
              <a:extLst>
                <a:ext uri="{FF2B5EF4-FFF2-40B4-BE49-F238E27FC236}">
                  <a16:creationId xmlns:a16="http://schemas.microsoft.com/office/drawing/2014/main" id="{60BA6DE4-826D-42D6-9712-29CD79C08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3" name="Rectangle 1199">
              <a:extLst>
                <a:ext uri="{FF2B5EF4-FFF2-40B4-BE49-F238E27FC236}">
                  <a16:creationId xmlns:a16="http://schemas.microsoft.com/office/drawing/2014/main" id="{AC0DDA50-4C17-4366-8646-28CB8DA2D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4" name="Rectangle 1200">
              <a:extLst>
                <a:ext uri="{FF2B5EF4-FFF2-40B4-BE49-F238E27FC236}">
                  <a16:creationId xmlns:a16="http://schemas.microsoft.com/office/drawing/2014/main" id="{CD3B08F4-9936-4E1B-B068-63D3805A1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5" name="Rectangle 1201">
              <a:extLst>
                <a:ext uri="{FF2B5EF4-FFF2-40B4-BE49-F238E27FC236}">
                  <a16:creationId xmlns:a16="http://schemas.microsoft.com/office/drawing/2014/main" id="{4B0FFC81-55FA-40A8-84D2-A32DA9514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6" name="Rectangle 1202">
              <a:extLst>
                <a:ext uri="{FF2B5EF4-FFF2-40B4-BE49-F238E27FC236}">
                  <a16:creationId xmlns:a16="http://schemas.microsoft.com/office/drawing/2014/main" id="{C896B8E6-4014-4604-98F7-5E984329E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7" name="AutoShape 1203">
              <a:extLst>
                <a:ext uri="{FF2B5EF4-FFF2-40B4-BE49-F238E27FC236}">
                  <a16:creationId xmlns:a16="http://schemas.microsoft.com/office/drawing/2014/main" id="{41A1A039-03C2-4AAF-9B5F-E857389FED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88" name="AutoShape 1204">
              <a:extLst>
                <a:ext uri="{FF2B5EF4-FFF2-40B4-BE49-F238E27FC236}">
                  <a16:creationId xmlns:a16="http://schemas.microsoft.com/office/drawing/2014/main" id="{62EA73A1-6B9B-42D3-A606-549CBC555F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189" name="Group 1205">
            <a:extLst>
              <a:ext uri="{FF2B5EF4-FFF2-40B4-BE49-F238E27FC236}">
                <a16:creationId xmlns:a16="http://schemas.microsoft.com/office/drawing/2014/main" id="{F3E079DB-E1BF-4C2B-9578-D557D6DB7D3F}"/>
              </a:ext>
            </a:extLst>
          </p:cNvPr>
          <p:cNvGrpSpPr>
            <a:grpSpLocks/>
          </p:cNvGrpSpPr>
          <p:nvPr/>
        </p:nvGrpSpPr>
        <p:grpSpPr bwMode="auto">
          <a:xfrm>
            <a:off x="5903913" y="4879975"/>
            <a:ext cx="52387" cy="965200"/>
            <a:chOff x="1007" y="1433"/>
            <a:chExt cx="136" cy="2816"/>
          </a:xfrm>
        </p:grpSpPr>
        <p:sp>
          <p:nvSpPr>
            <p:cNvPr id="43190" name="AutoShape 1206">
              <a:extLst>
                <a:ext uri="{FF2B5EF4-FFF2-40B4-BE49-F238E27FC236}">
                  <a16:creationId xmlns:a16="http://schemas.microsoft.com/office/drawing/2014/main" id="{CF6032B7-8234-44FC-8EC9-FA6973BBD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1" name="Rectangle 1207">
              <a:extLst>
                <a:ext uri="{FF2B5EF4-FFF2-40B4-BE49-F238E27FC236}">
                  <a16:creationId xmlns:a16="http://schemas.microsoft.com/office/drawing/2014/main" id="{D17D0F19-117D-4307-BD23-6910DE351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2" name="Rectangle 1208">
              <a:extLst>
                <a:ext uri="{FF2B5EF4-FFF2-40B4-BE49-F238E27FC236}">
                  <a16:creationId xmlns:a16="http://schemas.microsoft.com/office/drawing/2014/main" id="{DBD62851-F229-4941-B113-6747AA082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3" name="Rectangle 1209">
              <a:extLst>
                <a:ext uri="{FF2B5EF4-FFF2-40B4-BE49-F238E27FC236}">
                  <a16:creationId xmlns:a16="http://schemas.microsoft.com/office/drawing/2014/main" id="{2DC9D1A4-F6F2-4706-A05A-DC2452199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4" name="Rectangle 1210">
              <a:extLst>
                <a:ext uri="{FF2B5EF4-FFF2-40B4-BE49-F238E27FC236}">
                  <a16:creationId xmlns:a16="http://schemas.microsoft.com/office/drawing/2014/main" id="{030854A7-322B-4A5B-B197-D5AAF32FC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5" name="AutoShape 1211">
              <a:extLst>
                <a:ext uri="{FF2B5EF4-FFF2-40B4-BE49-F238E27FC236}">
                  <a16:creationId xmlns:a16="http://schemas.microsoft.com/office/drawing/2014/main" id="{4151C8E2-8C68-48EB-9F1D-78E28AEDC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6" name="Rectangle 1212">
              <a:extLst>
                <a:ext uri="{FF2B5EF4-FFF2-40B4-BE49-F238E27FC236}">
                  <a16:creationId xmlns:a16="http://schemas.microsoft.com/office/drawing/2014/main" id="{2C2FCD57-BA11-409A-B84C-1855CD3C4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7" name="Rectangle 1213">
              <a:extLst>
                <a:ext uri="{FF2B5EF4-FFF2-40B4-BE49-F238E27FC236}">
                  <a16:creationId xmlns:a16="http://schemas.microsoft.com/office/drawing/2014/main" id="{D8F1FF6A-0C8D-4B76-A8EA-293C9094B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8" name="Rectangle 1214">
              <a:extLst>
                <a:ext uri="{FF2B5EF4-FFF2-40B4-BE49-F238E27FC236}">
                  <a16:creationId xmlns:a16="http://schemas.microsoft.com/office/drawing/2014/main" id="{A2BC4898-9A3F-43E7-B6BF-90FBCA577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199" name="Rectangle 1215">
              <a:extLst>
                <a:ext uri="{FF2B5EF4-FFF2-40B4-BE49-F238E27FC236}">
                  <a16:creationId xmlns:a16="http://schemas.microsoft.com/office/drawing/2014/main" id="{FAE7F05E-4471-4CEA-A9F0-84EA38BCC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0" name="Rectangle 1216">
              <a:extLst>
                <a:ext uri="{FF2B5EF4-FFF2-40B4-BE49-F238E27FC236}">
                  <a16:creationId xmlns:a16="http://schemas.microsoft.com/office/drawing/2014/main" id="{5F5C1F9D-0692-40D5-89DB-9371026D5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1" name="Rectangle 1217">
              <a:extLst>
                <a:ext uri="{FF2B5EF4-FFF2-40B4-BE49-F238E27FC236}">
                  <a16:creationId xmlns:a16="http://schemas.microsoft.com/office/drawing/2014/main" id="{B3E90EEA-C9B9-4B3B-9626-5A0B848F4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2" name="Rectangle 1218">
              <a:extLst>
                <a:ext uri="{FF2B5EF4-FFF2-40B4-BE49-F238E27FC236}">
                  <a16:creationId xmlns:a16="http://schemas.microsoft.com/office/drawing/2014/main" id="{18D1027E-6CF6-451D-B401-5E37F25B8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3" name="Rectangle 1219">
              <a:extLst>
                <a:ext uri="{FF2B5EF4-FFF2-40B4-BE49-F238E27FC236}">
                  <a16:creationId xmlns:a16="http://schemas.microsoft.com/office/drawing/2014/main" id="{A292B085-6D18-4C95-A2EB-0E7053CD5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4" name="Rectangle 1220">
              <a:extLst>
                <a:ext uri="{FF2B5EF4-FFF2-40B4-BE49-F238E27FC236}">
                  <a16:creationId xmlns:a16="http://schemas.microsoft.com/office/drawing/2014/main" id="{2E44B3FB-A91F-43F9-94A6-F093EA7F4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5" name="Rectangle 1221">
              <a:extLst>
                <a:ext uri="{FF2B5EF4-FFF2-40B4-BE49-F238E27FC236}">
                  <a16:creationId xmlns:a16="http://schemas.microsoft.com/office/drawing/2014/main" id="{72702656-E341-4C4D-A7BB-6ACA0581D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6" name="Rectangle 1222">
              <a:extLst>
                <a:ext uri="{FF2B5EF4-FFF2-40B4-BE49-F238E27FC236}">
                  <a16:creationId xmlns:a16="http://schemas.microsoft.com/office/drawing/2014/main" id="{5A2D355D-2EED-46E4-B502-21020A389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7" name="AutoShape 1223">
              <a:extLst>
                <a:ext uri="{FF2B5EF4-FFF2-40B4-BE49-F238E27FC236}">
                  <a16:creationId xmlns:a16="http://schemas.microsoft.com/office/drawing/2014/main" id="{4071BB2D-189A-410A-B940-F1579A7E55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08" name="AutoShape 1224">
              <a:extLst>
                <a:ext uri="{FF2B5EF4-FFF2-40B4-BE49-F238E27FC236}">
                  <a16:creationId xmlns:a16="http://schemas.microsoft.com/office/drawing/2014/main" id="{E2CD4846-EA18-4FC2-8E19-7994E60E44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09" name="Group 1225">
            <a:extLst>
              <a:ext uri="{FF2B5EF4-FFF2-40B4-BE49-F238E27FC236}">
                <a16:creationId xmlns:a16="http://schemas.microsoft.com/office/drawing/2014/main" id="{3AD028F3-3686-400E-A61A-838FC190A60C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4900613"/>
            <a:ext cx="52387" cy="944562"/>
            <a:chOff x="1248" y="1497"/>
            <a:chExt cx="136" cy="2752"/>
          </a:xfrm>
        </p:grpSpPr>
        <p:sp>
          <p:nvSpPr>
            <p:cNvPr id="43210" name="AutoShape 1226">
              <a:extLst>
                <a:ext uri="{FF2B5EF4-FFF2-40B4-BE49-F238E27FC236}">
                  <a16:creationId xmlns:a16="http://schemas.microsoft.com/office/drawing/2014/main" id="{CDEF2D9C-9D34-411E-8DB9-44AA46BA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1" name="AutoShape 1227">
              <a:extLst>
                <a:ext uri="{FF2B5EF4-FFF2-40B4-BE49-F238E27FC236}">
                  <a16:creationId xmlns:a16="http://schemas.microsoft.com/office/drawing/2014/main" id="{5B18A604-824E-47D1-AB17-A37790983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2" name="Rectangle 1228">
              <a:extLst>
                <a:ext uri="{FF2B5EF4-FFF2-40B4-BE49-F238E27FC236}">
                  <a16:creationId xmlns:a16="http://schemas.microsoft.com/office/drawing/2014/main" id="{18BF9FF1-F78A-4B13-9F4F-EC307D2F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3" name="Rectangle 1229">
              <a:extLst>
                <a:ext uri="{FF2B5EF4-FFF2-40B4-BE49-F238E27FC236}">
                  <a16:creationId xmlns:a16="http://schemas.microsoft.com/office/drawing/2014/main" id="{ACFC3082-1F43-47F8-8A7E-CCE772092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4" name="Rectangle 1230">
              <a:extLst>
                <a:ext uri="{FF2B5EF4-FFF2-40B4-BE49-F238E27FC236}">
                  <a16:creationId xmlns:a16="http://schemas.microsoft.com/office/drawing/2014/main" id="{9620C961-8643-413B-9A91-0A38C3FAA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5" name="Rectangle 1231">
              <a:extLst>
                <a:ext uri="{FF2B5EF4-FFF2-40B4-BE49-F238E27FC236}">
                  <a16:creationId xmlns:a16="http://schemas.microsoft.com/office/drawing/2014/main" id="{6FE10B7D-E604-4488-A614-B7011C471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6" name="Rectangle 1232">
              <a:extLst>
                <a:ext uri="{FF2B5EF4-FFF2-40B4-BE49-F238E27FC236}">
                  <a16:creationId xmlns:a16="http://schemas.microsoft.com/office/drawing/2014/main" id="{8B1D2A44-8637-405F-82F1-72636331C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7" name="Rectangle 1233">
              <a:extLst>
                <a:ext uri="{FF2B5EF4-FFF2-40B4-BE49-F238E27FC236}">
                  <a16:creationId xmlns:a16="http://schemas.microsoft.com/office/drawing/2014/main" id="{39D569C1-5511-4A4E-B469-C1A4E6373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8" name="Rectangle 1234">
              <a:extLst>
                <a:ext uri="{FF2B5EF4-FFF2-40B4-BE49-F238E27FC236}">
                  <a16:creationId xmlns:a16="http://schemas.microsoft.com/office/drawing/2014/main" id="{A9654D81-D7A6-4303-BD25-1A795B630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19" name="Rectangle 1235">
              <a:extLst>
                <a:ext uri="{FF2B5EF4-FFF2-40B4-BE49-F238E27FC236}">
                  <a16:creationId xmlns:a16="http://schemas.microsoft.com/office/drawing/2014/main" id="{104A01A7-B8E4-4C25-B42E-EBC253309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0" name="Rectangle 1236">
              <a:extLst>
                <a:ext uri="{FF2B5EF4-FFF2-40B4-BE49-F238E27FC236}">
                  <a16:creationId xmlns:a16="http://schemas.microsoft.com/office/drawing/2014/main" id="{F871B559-2EB1-496F-A878-06DACA738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1" name="Rectangle 1237">
              <a:extLst>
                <a:ext uri="{FF2B5EF4-FFF2-40B4-BE49-F238E27FC236}">
                  <a16:creationId xmlns:a16="http://schemas.microsoft.com/office/drawing/2014/main" id="{303E8A67-8C98-49B9-8A55-16D4942E9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2" name="Rectangle 1238">
              <a:extLst>
                <a:ext uri="{FF2B5EF4-FFF2-40B4-BE49-F238E27FC236}">
                  <a16:creationId xmlns:a16="http://schemas.microsoft.com/office/drawing/2014/main" id="{E4D09BEB-77C8-4282-8408-0C14B2A5F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3" name="Rectangle 1239">
              <a:extLst>
                <a:ext uri="{FF2B5EF4-FFF2-40B4-BE49-F238E27FC236}">
                  <a16:creationId xmlns:a16="http://schemas.microsoft.com/office/drawing/2014/main" id="{4711441B-5B02-441B-A2EF-A41D6843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4" name="Rectangle 1240">
              <a:extLst>
                <a:ext uri="{FF2B5EF4-FFF2-40B4-BE49-F238E27FC236}">
                  <a16:creationId xmlns:a16="http://schemas.microsoft.com/office/drawing/2014/main" id="{F650C17B-DF83-4AFD-9895-3FF7FA83D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5" name="Rectangle 1241">
              <a:extLst>
                <a:ext uri="{FF2B5EF4-FFF2-40B4-BE49-F238E27FC236}">
                  <a16:creationId xmlns:a16="http://schemas.microsoft.com/office/drawing/2014/main" id="{1BBFB42A-A3C0-4DA2-9D3D-AFDACE345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6" name="Rectangle 1242">
              <a:extLst>
                <a:ext uri="{FF2B5EF4-FFF2-40B4-BE49-F238E27FC236}">
                  <a16:creationId xmlns:a16="http://schemas.microsoft.com/office/drawing/2014/main" id="{87B7D28E-9911-487F-83D9-2013C4404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7" name="Rectangle 1243">
              <a:extLst>
                <a:ext uri="{FF2B5EF4-FFF2-40B4-BE49-F238E27FC236}">
                  <a16:creationId xmlns:a16="http://schemas.microsoft.com/office/drawing/2014/main" id="{884A7506-BBD1-46E2-B23B-06C0C71DB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8" name="AutoShape 1244">
              <a:extLst>
                <a:ext uri="{FF2B5EF4-FFF2-40B4-BE49-F238E27FC236}">
                  <a16:creationId xmlns:a16="http://schemas.microsoft.com/office/drawing/2014/main" id="{99A93DB6-5F71-4FA1-BDDA-2B5C91153E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29" name="AutoShape 1245">
              <a:extLst>
                <a:ext uri="{FF2B5EF4-FFF2-40B4-BE49-F238E27FC236}">
                  <a16:creationId xmlns:a16="http://schemas.microsoft.com/office/drawing/2014/main" id="{F78121E6-CFD5-4821-849A-895980AD94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30" name="Group 1246">
            <a:extLst>
              <a:ext uri="{FF2B5EF4-FFF2-40B4-BE49-F238E27FC236}">
                <a16:creationId xmlns:a16="http://schemas.microsoft.com/office/drawing/2014/main" id="{9AE754C0-FECB-40F8-8DF6-DF2D15F91A79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5000625"/>
            <a:ext cx="52387" cy="844550"/>
            <a:chOff x="1488" y="1787"/>
            <a:chExt cx="136" cy="2462"/>
          </a:xfrm>
        </p:grpSpPr>
        <p:sp>
          <p:nvSpPr>
            <p:cNvPr id="43231" name="AutoShape 1247">
              <a:extLst>
                <a:ext uri="{FF2B5EF4-FFF2-40B4-BE49-F238E27FC236}">
                  <a16:creationId xmlns:a16="http://schemas.microsoft.com/office/drawing/2014/main" id="{3A9A2AB8-05F8-4B1C-907D-F09528A6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2" name="AutoShape 1248">
              <a:extLst>
                <a:ext uri="{FF2B5EF4-FFF2-40B4-BE49-F238E27FC236}">
                  <a16:creationId xmlns:a16="http://schemas.microsoft.com/office/drawing/2014/main" id="{1002F214-28C0-41EA-8B75-01E7C1BED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3" name="Rectangle 1249">
              <a:extLst>
                <a:ext uri="{FF2B5EF4-FFF2-40B4-BE49-F238E27FC236}">
                  <a16:creationId xmlns:a16="http://schemas.microsoft.com/office/drawing/2014/main" id="{C0792476-C9EC-4E65-9F1C-CB74AA47C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4" name="Rectangle 1250">
              <a:extLst>
                <a:ext uri="{FF2B5EF4-FFF2-40B4-BE49-F238E27FC236}">
                  <a16:creationId xmlns:a16="http://schemas.microsoft.com/office/drawing/2014/main" id="{9C439D44-7D85-4C6A-BEDE-92F4CC9E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5" name="Rectangle 1251">
              <a:extLst>
                <a:ext uri="{FF2B5EF4-FFF2-40B4-BE49-F238E27FC236}">
                  <a16:creationId xmlns:a16="http://schemas.microsoft.com/office/drawing/2014/main" id="{1FF5CB2C-B222-4A04-8F25-BAF78E433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6" name="Rectangle 1252">
              <a:extLst>
                <a:ext uri="{FF2B5EF4-FFF2-40B4-BE49-F238E27FC236}">
                  <a16:creationId xmlns:a16="http://schemas.microsoft.com/office/drawing/2014/main" id="{1D0ED790-58CD-4BD0-8717-2AA19AB8D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7" name="Rectangle 1253">
              <a:extLst>
                <a:ext uri="{FF2B5EF4-FFF2-40B4-BE49-F238E27FC236}">
                  <a16:creationId xmlns:a16="http://schemas.microsoft.com/office/drawing/2014/main" id="{9783A4E0-D4CD-4821-8F85-50FA9263A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8" name="Rectangle 1254">
              <a:extLst>
                <a:ext uri="{FF2B5EF4-FFF2-40B4-BE49-F238E27FC236}">
                  <a16:creationId xmlns:a16="http://schemas.microsoft.com/office/drawing/2014/main" id="{3DCFD63B-5D90-4FF1-89C9-BAA06AEAB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39" name="Rectangle 1255">
              <a:extLst>
                <a:ext uri="{FF2B5EF4-FFF2-40B4-BE49-F238E27FC236}">
                  <a16:creationId xmlns:a16="http://schemas.microsoft.com/office/drawing/2014/main" id="{4DA91BFA-ED42-4542-9BF1-EF31B196B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0" name="Rectangle 1256">
              <a:extLst>
                <a:ext uri="{FF2B5EF4-FFF2-40B4-BE49-F238E27FC236}">
                  <a16:creationId xmlns:a16="http://schemas.microsoft.com/office/drawing/2014/main" id="{1C32EB26-7BAC-4A51-B6B8-9BFF499DC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1" name="Rectangle 1257">
              <a:extLst>
                <a:ext uri="{FF2B5EF4-FFF2-40B4-BE49-F238E27FC236}">
                  <a16:creationId xmlns:a16="http://schemas.microsoft.com/office/drawing/2014/main" id="{DA15EA40-50E3-419B-B3F6-D404A8D7F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2" name="Rectangle 1258">
              <a:extLst>
                <a:ext uri="{FF2B5EF4-FFF2-40B4-BE49-F238E27FC236}">
                  <a16:creationId xmlns:a16="http://schemas.microsoft.com/office/drawing/2014/main" id="{DC75B35D-F148-49A3-A75C-4D075A7F7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3" name="Rectangle 1259">
              <a:extLst>
                <a:ext uri="{FF2B5EF4-FFF2-40B4-BE49-F238E27FC236}">
                  <a16:creationId xmlns:a16="http://schemas.microsoft.com/office/drawing/2014/main" id="{E17F67E5-2FAE-44F5-9340-B1D19A2B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4" name="Rectangle 1260">
              <a:extLst>
                <a:ext uri="{FF2B5EF4-FFF2-40B4-BE49-F238E27FC236}">
                  <a16:creationId xmlns:a16="http://schemas.microsoft.com/office/drawing/2014/main" id="{0EE170C2-5FC4-415C-97AD-8D7A47604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5" name="Rectangle 1261">
              <a:extLst>
                <a:ext uri="{FF2B5EF4-FFF2-40B4-BE49-F238E27FC236}">
                  <a16:creationId xmlns:a16="http://schemas.microsoft.com/office/drawing/2014/main" id="{32A2AAF8-3E64-4F05-8761-D261B6FAF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6" name="AutoShape 1262">
              <a:extLst>
                <a:ext uri="{FF2B5EF4-FFF2-40B4-BE49-F238E27FC236}">
                  <a16:creationId xmlns:a16="http://schemas.microsoft.com/office/drawing/2014/main" id="{D305F1BA-B327-446B-9A4E-2350A137CE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47" name="AutoShape 1263">
              <a:extLst>
                <a:ext uri="{FF2B5EF4-FFF2-40B4-BE49-F238E27FC236}">
                  <a16:creationId xmlns:a16="http://schemas.microsoft.com/office/drawing/2014/main" id="{34F655C6-0DAC-4B65-BE15-B53CE64C50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48" name="Group 1264">
            <a:extLst>
              <a:ext uri="{FF2B5EF4-FFF2-40B4-BE49-F238E27FC236}">
                <a16:creationId xmlns:a16="http://schemas.microsoft.com/office/drawing/2014/main" id="{C2E47E9B-6D81-43BD-83FD-33D27DDD892D}"/>
              </a:ext>
            </a:extLst>
          </p:cNvPr>
          <p:cNvGrpSpPr>
            <a:grpSpLocks/>
          </p:cNvGrpSpPr>
          <p:nvPr/>
        </p:nvGrpSpPr>
        <p:grpSpPr bwMode="auto">
          <a:xfrm>
            <a:off x="6226175" y="5076825"/>
            <a:ext cx="52388" cy="768350"/>
            <a:chOff x="1729" y="2009"/>
            <a:chExt cx="136" cy="2240"/>
          </a:xfrm>
        </p:grpSpPr>
        <p:sp>
          <p:nvSpPr>
            <p:cNvPr id="43249" name="AutoShape 1265">
              <a:extLst>
                <a:ext uri="{FF2B5EF4-FFF2-40B4-BE49-F238E27FC236}">
                  <a16:creationId xmlns:a16="http://schemas.microsoft.com/office/drawing/2014/main" id="{6B779085-161B-43D3-8C8C-ECDCC1DA2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0" name="AutoShape 1266">
              <a:extLst>
                <a:ext uri="{FF2B5EF4-FFF2-40B4-BE49-F238E27FC236}">
                  <a16:creationId xmlns:a16="http://schemas.microsoft.com/office/drawing/2014/main" id="{D6B2E3B8-1E66-4DA0-BE09-F2B3C0744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1" name="Rectangle 1267">
              <a:extLst>
                <a:ext uri="{FF2B5EF4-FFF2-40B4-BE49-F238E27FC236}">
                  <a16:creationId xmlns:a16="http://schemas.microsoft.com/office/drawing/2014/main" id="{2377E727-893D-43F9-B30E-0AE3B415A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2" name="Rectangle 1268">
              <a:extLst>
                <a:ext uri="{FF2B5EF4-FFF2-40B4-BE49-F238E27FC236}">
                  <a16:creationId xmlns:a16="http://schemas.microsoft.com/office/drawing/2014/main" id="{237AD147-B822-415C-86CC-2852CEBE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3" name="Rectangle 1269">
              <a:extLst>
                <a:ext uri="{FF2B5EF4-FFF2-40B4-BE49-F238E27FC236}">
                  <a16:creationId xmlns:a16="http://schemas.microsoft.com/office/drawing/2014/main" id="{78986053-4B50-4315-8891-4AD33C7F0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4" name="Rectangle 1270">
              <a:extLst>
                <a:ext uri="{FF2B5EF4-FFF2-40B4-BE49-F238E27FC236}">
                  <a16:creationId xmlns:a16="http://schemas.microsoft.com/office/drawing/2014/main" id="{852B62BB-F7FD-4118-A264-B760A4352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5" name="Rectangle 1271">
              <a:extLst>
                <a:ext uri="{FF2B5EF4-FFF2-40B4-BE49-F238E27FC236}">
                  <a16:creationId xmlns:a16="http://schemas.microsoft.com/office/drawing/2014/main" id="{F1A176DC-0D0B-4D9F-9AD3-D51683C61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6" name="Rectangle 1272">
              <a:extLst>
                <a:ext uri="{FF2B5EF4-FFF2-40B4-BE49-F238E27FC236}">
                  <a16:creationId xmlns:a16="http://schemas.microsoft.com/office/drawing/2014/main" id="{91784465-2A6D-495F-AF61-52013283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7" name="Rectangle 1273">
              <a:extLst>
                <a:ext uri="{FF2B5EF4-FFF2-40B4-BE49-F238E27FC236}">
                  <a16:creationId xmlns:a16="http://schemas.microsoft.com/office/drawing/2014/main" id="{55C3CB2D-C4E1-434E-9FCD-63FE4B50B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8" name="Rectangle 1274">
              <a:extLst>
                <a:ext uri="{FF2B5EF4-FFF2-40B4-BE49-F238E27FC236}">
                  <a16:creationId xmlns:a16="http://schemas.microsoft.com/office/drawing/2014/main" id="{4E432A4B-3085-40FA-A775-C601417D6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59" name="Rectangle 1275">
              <a:extLst>
                <a:ext uri="{FF2B5EF4-FFF2-40B4-BE49-F238E27FC236}">
                  <a16:creationId xmlns:a16="http://schemas.microsoft.com/office/drawing/2014/main" id="{E35DB291-1A43-40F7-BAE9-60BE0984D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0" name="Rectangle 1276">
              <a:extLst>
                <a:ext uri="{FF2B5EF4-FFF2-40B4-BE49-F238E27FC236}">
                  <a16:creationId xmlns:a16="http://schemas.microsoft.com/office/drawing/2014/main" id="{2DECEF6D-F71E-47D9-9C4B-D0C2E68FA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1" name="Rectangle 1277">
              <a:extLst>
                <a:ext uri="{FF2B5EF4-FFF2-40B4-BE49-F238E27FC236}">
                  <a16:creationId xmlns:a16="http://schemas.microsoft.com/office/drawing/2014/main" id="{ADF1A049-F3C8-42DD-8691-492BCFB3A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2" name="Rectangle 1278">
              <a:extLst>
                <a:ext uri="{FF2B5EF4-FFF2-40B4-BE49-F238E27FC236}">
                  <a16:creationId xmlns:a16="http://schemas.microsoft.com/office/drawing/2014/main" id="{4D8F49DC-3730-43F2-B1E2-BA2D28310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3" name="Rectangle 1279">
              <a:extLst>
                <a:ext uri="{FF2B5EF4-FFF2-40B4-BE49-F238E27FC236}">
                  <a16:creationId xmlns:a16="http://schemas.microsoft.com/office/drawing/2014/main" id="{140B6CC7-2E70-4E39-8C26-CF7808E1C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4" name="AutoShape 1280">
              <a:extLst>
                <a:ext uri="{FF2B5EF4-FFF2-40B4-BE49-F238E27FC236}">
                  <a16:creationId xmlns:a16="http://schemas.microsoft.com/office/drawing/2014/main" id="{07B284DB-26F2-433D-9CE1-5342608E64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5" name="AutoShape 1281">
              <a:extLst>
                <a:ext uri="{FF2B5EF4-FFF2-40B4-BE49-F238E27FC236}">
                  <a16:creationId xmlns:a16="http://schemas.microsoft.com/office/drawing/2014/main" id="{3F0544F0-401A-47AF-A1B3-29CA3CF6C8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66" name="Group 1282">
            <a:extLst>
              <a:ext uri="{FF2B5EF4-FFF2-40B4-BE49-F238E27FC236}">
                <a16:creationId xmlns:a16="http://schemas.microsoft.com/office/drawing/2014/main" id="{0E2918FE-3FF4-4C6B-8F6F-735C218E6AA1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5102225"/>
            <a:ext cx="52388" cy="742950"/>
            <a:chOff x="1970" y="2082"/>
            <a:chExt cx="136" cy="2167"/>
          </a:xfrm>
        </p:grpSpPr>
        <p:sp>
          <p:nvSpPr>
            <p:cNvPr id="43267" name="AutoShape 1283">
              <a:extLst>
                <a:ext uri="{FF2B5EF4-FFF2-40B4-BE49-F238E27FC236}">
                  <a16:creationId xmlns:a16="http://schemas.microsoft.com/office/drawing/2014/main" id="{C3524984-87CE-4F96-A5EC-885B353AF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8" name="Rectangle 1284">
              <a:extLst>
                <a:ext uri="{FF2B5EF4-FFF2-40B4-BE49-F238E27FC236}">
                  <a16:creationId xmlns:a16="http://schemas.microsoft.com/office/drawing/2014/main" id="{1EEA0CF1-580A-4BD6-8FC2-F7879FD6A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69" name="AutoShape 1285">
              <a:extLst>
                <a:ext uri="{FF2B5EF4-FFF2-40B4-BE49-F238E27FC236}">
                  <a16:creationId xmlns:a16="http://schemas.microsoft.com/office/drawing/2014/main" id="{0C0E04DE-3FCF-43CC-AE49-7E06D23AB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0" name="Rectangle 1286">
              <a:extLst>
                <a:ext uri="{FF2B5EF4-FFF2-40B4-BE49-F238E27FC236}">
                  <a16:creationId xmlns:a16="http://schemas.microsoft.com/office/drawing/2014/main" id="{7B0674C3-CCED-4C0C-972F-BD348A6F8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1" name="Rectangle 1287">
              <a:extLst>
                <a:ext uri="{FF2B5EF4-FFF2-40B4-BE49-F238E27FC236}">
                  <a16:creationId xmlns:a16="http://schemas.microsoft.com/office/drawing/2014/main" id="{33F7A24F-9D91-4C03-82ED-49003D65F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2" name="Rectangle 1288">
              <a:extLst>
                <a:ext uri="{FF2B5EF4-FFF2-40B4-BE49-F238E27FC236}">
                  <a16:creationId xmlns:a16="http://schemas.microsoft.com/office/drawing/2014/main" id="{B30F3285-F0AF-40BE-8E49-D112550C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3" name="Rectangle 1289">
              <a:extLst>
                <a:ext uri="{FF2B5EF4-FFF2-40B4-BE49-F238E27FC236}">
                  <a16:creationId xmlns:a16="http://schemas.microsoft.com/office/drawing/2014/main" id="{936094F4-48CD-40B0-8F2A-3B1B7823E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4" name="Rectangle 1290">
              <a:extLst>
                <a:ext uri="{FF2B5EF4-FFF2-40B4-BE49-F238E27FC236}">
                  <a16:creationId xmlns:a16="http://schemas.microsoft.com/office/drawing/2014/main" id="{CF935E5F-A814-42F6-B4C0-CBA636F95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5" name="Rectangle 1291">
              <a:extLst>
                <a:ext uri="{FF2B5EF4-FFF2-40B4-BE49-F238E27FC236}">
                  <a16:creationId xmlns:a16="http://schemas.microsoft.com/office/drawing/2014/main" id="{7EDB48E7-880C-48FC-8BE6-1350222E4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6" name="Rectangle 1292">
              <a:extLst>
                <a:ext uri="{FF2B5EF4-FFF2-40B4-BE49-F238E27FC236}">
                  <a16:creationId xmlns:a16="http://schemas.microsoft.com/office/drawing/2014/main" id="{6D425F52-E0CF-4317-B501-5A104CB86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7" name="Rectangle 1293">
              <a:extLst>
                <a:ext uri="{FF2B5EF4-FFF2-40B4-BE49-F238E27FC236}">
                  <a16:creationId xmlns:a16="http://schemas.microsoft.com/office/drawing/2014/main" id="{9947C068-4E55-409A-9516-74DC09215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8" name="Rectangle 1294">
              <a:extLst>
                <a:ext uri="{FF2B5EF4-FFF2-40B4-BE49-F238E27FC236}">
                  <a16:creationId xmlns:a16="http://schemas.microsoft.com/office/drawing/2014/main" id="{6E8D2F36-9470-485A-B3A3-8B8FC93DB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79" name="AutoShape 1295">
              <a:extLst>
                <a:ext uri="{FF2B5EF4-FFF2-40B4-BE49-F238E27FC236}">
                  <a16:creationId xmlns:a16="http://schemas.microsoft.com/office/drawing/2014/main" id="{B2D7D8ED-B6D9-48F2-A7F4-4078303E61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0" name="AutoShape 1296">
              <a:extLst>
                <a:ext uri="{FF2B5EF4-FFF2-40B4-BE49-F238E27FC236}">
                  <a16:creationId xmlns:a16="http://schemas.microsoft.com/office/drawing/2014/main" id="{B8FCCE7B-3F83-4838-8CD1-9D8EE6B760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81" name="Group 1297">
            <a:extLst>
              <a:ext uri="{FF2B5EF4-FFF2-40B4-BE49-F238E27FC236}">
                <a16:creationId xmlns:a16="http://schemas.microsoft.com/office/drawing/2014/main" id="{413C1144-9503-424B-9FD1-DAC9DF45AA7F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5099050"/>
            <a:ext cx="52387" cy="746125"/>
            <a:chOff x="2210" y="2073"/>
            <a:chExt cx="136" cy="2176"/>
          </a:xfrm>
        </p:grpSpPr>
        <p:sp>
          <p:nvSpPr>
            <p:cNvPr id="43282" name="AutoShape 1298">
              <a:extLst>
                <a:ext uri="{FF2B5EF4-FFF2-40B4-BE49-F238E27FC236}">
                  <a16:creationId xmlns:a16="http://schemas.microsoft.com/office/drawing/2014/main" id="{3E9807ED-9632-4027-A68A-9583BD4F0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3" name="Rectangle 1299">
              <a:extLst>
                <a:ext uri="{FF2B5EF4-FFF2-40B4-BE49-F238E27FC236}">
                  <a16:creationId xmlns:a16="http://schemas.microsoft.com/office/drawing/2014/main" id="{809BA2D4-A8C8-4E77-BB82-5A08E5473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4" name="AutoShape 1300">
              <a:extLst>
                <a:ext uri="{FF2B5EF4-FFF2-40B4-BE49-F238E27FC236}">
                  <a16:creationId xmlns:a16="http://schemas.microsoft.com/office/drawing/2014/main" id="{FCB64EF5-58A5-47B7-BDC0-0D40F4E9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5" name="Rectangle 1301">
              <a:extLst>
                <a:ext uri="{FF2B5EF4-FFF2-40B4-BE49-F238E27FC236}">
                  <a16:creationId xmlns:a16="http://schemas.microsoft.com/office/drawing/2014/main" id="{1DECDF79-EE6F-46B9-89B5-280D2F0F8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6" name="Rectangle 1302">
              <a:extLst>
                <a:ext uri="{FF2B5EF4-FFF2-40B4-BE49-F238E27FC236}">
                  <a16:creationId xmlns:a16="http://schemas.microsoft.com/office/drawing/2014/main" id="{FDF51B8C-7BE4-46E6-8430-99B083D4E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7" name="Rectangle 1303">
              <a:extLst>
                <a:ext uri="{FF2B5EF4-FFF2-40B4-BE49-F238E27FC236}">
                  <a16:creationId xmlns:a16="http://schemas.microsoft.com/office/drawing/2014/main" id="{B6785E9F-E275-46B0-AE7A-ADEFB6826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8" name="Rectangle 1304">
              <a:extLst>
                <a:ext uri="{FF2B5EF4-FFF2-40B4-BE49-F238E27FC236}">
                  <a16:creationId xmlns:a16="http://schemas.microsoft.com/office/drawing/2014/main" id="{CFAD5ECF-8C9A-4FE0-AD6E-DC4925F61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89" name="Rectangle 1305">
              <a:extLst>
                <a:ext uri="{FF2B5EF4-FFF2-40B4-BE49-F238E27FC236}">
                  <a16:creationId xmlns:a16="http://schemas.microsoft.com/office/drawing/2014/main" id="{C849428D-A6BD-433B-B8BB-142B7E76F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0" name="Rectangle 1306">
              <a:extLst>
                <a:ext uri="{FF2B5EF4-FFF2-40B4-BE49-F238E27FC236}">
                  <a16:creationId xmlns:a16="http://schemas.microsoft.com/office/drawing/2014/main" id="{76CD6E01-5737-4AD4-99BD-D2D38E0F1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1" name="Rectangle 1307">
              <a:extLst>
                <a:ext uri="{FF2B5EF4-FFF2-40B4-BE49-F238E27FC236}">
                  <a16:creationId xmlns:a16="http://schemas.microsoft.com/office/drawing/2014/main" id="{3AD3F8D9-B00C-4FFD-A6D8-7EE30D153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2" name="Rectangle 1308">
              <a:extLst>
                <a:ext uri="{FF2B5EF4-FFF2-40B4-BE49-F238E27FC236}">
                  <a16:creationId xmlns:a16="http://schemas.microsoft.com/office/drawing/2014/main" id="{ADC06B56-5F2F-404D-AA72-DFEFF39D1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3" name="Rectangle 1309">
              <a:extLst>
                <a:ext uri="{FF2B5EF4-FFF2-40B4-BE49-F238E27FC236}">
                  <a16:creationId xmlns:a16="http://schemas.microsoft.com/office/drawing/2014/main" id="{1839EA24-45E2-49B1-8A8F-459F10306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4" name="Rectangle 1310">
              <a:extLst>
                <a:ext uri="{FF2B5EF4-FFF2-40B4-BE49-F238E27FC236}">
                  <a16:creationId xmlns:a16="http://schemas.microsoft.com/office/drawing/2014/main" id="{3118D7A2-A4DB-408F-81BA-128E083BD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5" name="Rectangle 1311">
              <a:extLst>
                <a:ext uri="{FF2B5EF4-FFF2-40B4-BE49-F238E27FC236}">
                  <a16:creationId xmlns:a16="http://schemas.microsoft.com/office/drawing/2014/main" id="{4C923D6E-D213-4811-8EB4-73540FF54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6" name="Rectangle 1312">
              <a:extLst>
                <a:ext uri="{FF2B5EF4-FFF2-40B4-BE49-F238E27FC236}">
                  <a16:creationId xmlns:a16="http://schemas.microsoft.com/office/drawing/2014/main" id="{B8807DEB-6082-4133-B829-D4A3BDCEA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7" name="Rectangle 1313">
              <a:extLst>
                <a:ext uri="{FF2B5EF4-FFF2-40B4-BE49-F238E27FC236}">
                  <a16:creationId xmlns:a16="http://schemas.microsoft.com/office/drawing/2014/main" id="{E2F5941C-EF86-46CB-BAEB-891C891D0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8" name="AutoShape 1314">
              <a:extLst>
                <a:ext uri="{FF2B5EF4-FFF2-40B4-BE49-F238E27FC236}">
                  <a16:creationId xmlns:a16="http://schemas.microsoft.com/office/drawing/2014/main" id="{49D7B0B6-8602-41E8-A129-30A12DC805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299" name="AutoShape 1315">
              <a:extLst>
                <a:ext uri="{FF2B5EF4-FFF2-40B4-BE49-F238E27FC236}">
                  <a16:creationId xmlns:a16="http://schemas.microsoft.com/office/drawing/2014/main" id="{F8CE6C47-F830-46FC-B481-14C4901115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00" name="Group 1316">
            <a:extLst>
              <a:ext uri="{FF2B5EF4-FFF2-40B4-BE49-F238E27FC236}">
                <a16:creationId xmlns:a16="http://schemas.microsoft.com/office/drawing/2014/main" id="{67568776-5437-46F4-A4ED-7BC01C310F81}"/>
              </a:ext>
            </a:extLst>
          </p:cNvPr>
          <p:cNvGrpSpPr>
            <a:grpSpLocks/>
          </p:cNvGrpSpPr>
          <p:nvPr/>
        </p:nvGrpSpPr>
        <p:grpSpPr bwMode="auto">
          <a:xfrm>
            <a:off x="6551613" y="5094288"/>
            <a:ext cx="52387" cy="750887"/>
            <a:chOff x="2451" y="2064"/>
            <a:chExt cx="136" cy="2186"/>
          </a:xfrm>
        </p:grpSpPr>
        <p:sp>
          <p:nvSpPr>
            <p:cNvPr id="43301" name="AutoShape 1317">
              <a:extLst>
                <a:ext uri="{FF2B5EF4-FFF2-40B4-BE49-F238E27FC236}">
                  <a16:creationId xmlns:a16="http://schemas.microsoft.com/office/drawing/2014/main" id="{A29AA506-5A5A-44AB-81C3-B90A2D21D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2" name="AutoShape 1318">
              <a:extLst>
                <a:ext uri="{FF2B5EF4-FFF2-40B4-BE49-F238E27FC236}">
                  <a16:creationId xmlns:a16="http://schemas.microsoft.com/office/drawing/2014/main" id="{BFFD9368-F6F5-4DF5-9642-1AF583559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3" name="Rectangle 1319">
              <a:extLst>
                <a:ext uri="{FF2B5EF4-FFF2-40B4-BE49-F238E27FC236}">
                  <a16:creationId xmlns:a16="http://schemas.microsoft.com/office/drawing/2014/main" id="{04B2BEC9-F79B-4CBD-897B-C1915B5A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4" name="Rectangle 1320">
              <a:extLst>
                <a:ext uri="{FF2B5EF4-FFF2-40B4-BE49-F238E27FC236}">
                  <a16:creationId xmlns:a16="http://schemas.microsoft.com/office/drawing/2014/main" id="{2386FFF1-28C4-4155-A878-EE638D04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5" name="Rectangle 1321">
              <a:extLst>
                <a:ext uri="{FF2B5EF4-FFF2-40B4-BE49-F238E27FC236}">
                  <a16:creationId xmlns:a16="http://schemas.microsoft.com/office/drawing/2014/main" id="{E4917453-6562-43F4-A18E-4CE294A4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6" name="Rectangle 1322">
              <a:extLst>
                <a:ext uri="{FF2B5EF4-FFF2-40B4-BE49-F238E27FC236}">
                  <a16:creationId xmlns:a16="http://schemas.microsoft.com/office/drawing/2014/main" id="{B619601E-EA03-4C05-BB33-510D44000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7" name="Rectangle 1323">
              <a:extLst>
                <a:ext uri="{FF2B5EF4-FFF2-40B4-BE49-F238E27FC236}">
                  <a16:creationId xmlns:a16="http://schemas.microsoft.com/office/drawing/2014/main" id="{6FD54B6B-813A-4296-BC82-ADD58202E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8" name="Rectangle 1324">
              <a:extLst>
                <a:ext uri="{FF2B5EF4-FFF2-40B4-BE49-F238E27FC236}">
                  <a16:creationId xmlns:a16="http://schemas.microsoft.com/office/drawing/2014/main" id="{3D72FC75-79ED-4BC4-A93E-D70C7DD7B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09" name="Rectangle 1325">
              <a:extLst>
                <a:ext uri="{FF2B5EF4-FFF2-40B4-BE49-F238E27FC236}">
                  <a16:creationId xmlns:a16="http://schemas.microsoft.com/office/drawing/2014/main" id="{DAA41627-E99F-4171-A03C-E4392395D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0" name="Rectangle 1326">
              <a:extLst>
                <a:ext uri="{FF2B5EF4-FFF2-40B4-BE49-F238E27FC236}">
                  <a16:creationId xmlns:a16="http://schemas.microsoft.com/office/drawing/2014/main" id="{546BFFAE-33B6-478C-8466-879BA4FCA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1" name="Rectangle 1327">
              <a:extLst>
                <a:ext uri="{FF2B5EF4-FFF2-40B4-BE49-F238E27FC236}">
                  <a16:creationId xmlns:a16="http://schemas.microsoft.com/office/drawing/2014/main" id="{60BDFF0C-FEDE-4644-826B-310AFF0D0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2" name="Rectangle 1328">
              <a:extLst>
                <a:ext uri="{FF2B5EF4-FFF2-40B4-BE49-F238E27FC236}">
                  <a16:creationId xmlns:a16="http://schemas.microsoft.com/office/drawing/2014/main" id="{E7FE0EBB-3C02-4DAE-9750-B476DDD49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3" name="Rectangle 1329">
              <a:extLst>
                <a:ext uri="{FF2B5EF4-FFF2-40B4-BE49-F238E27FC236}">
                  <a16:creationId xmlns:a16="http://schemas.microsoft.com/office/drawing/2014/main" id="{0CB64693-0682-45C7-AF7C-ABE36B25C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4" name="Rectangle 1330">
              <a:extLst>
                <a:ext uri="{FF2B5EF4-FFF2-40B4-BE49-F238E27FC236}">
                  <a16:creationId xmlns:a16="http://schemas.microsoft.com/office/drawing/2014/main" id="{696EEBBC-ABF8-42D6-AF4C-21A92685A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5" name="Rectangle 1331">
              <a:extLst>
                <a:ext uri="{FF2B5EF4-FFF2-40B4-BE49-F238E27FC236}">
                  <a16:creationId xmlns:a16="http://schemas.microsoft.com/office/drawing/2014/main" id="{82ECB4DE-6E39-4A0D-AA23-9E3B38BB3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6" name="Rectangle 1332">
              <a:extLst>
                <a:ext uri="{FF2B5EF4-FFF2-40B4-BE49-F238E27FC236}">
                  <a16:creationId xmlns:a16="http://schemas.microsoft.com/office/drawing/2014/main" id="{57C8CF2B-F5D1-480A-B90D-F9E190FAA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7" name="AutoShape 1333">
              <a:extLst>
                <a:ext uri="{FF2B5EF4-FFF2-40B4-BE49-F238E27FC236}">
                  <a16:creationId xmlns:a16="http://schemas.microsoft.com/office/drawing/2014/main" id="{EC85D5A1-BF40-4BCE-B6F9-5DEC479081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18" name="AutoShape 1334">
              <a:extLst>
                <a:ext uri="{FF2B5EF4-FFF2-40B4-BE49-F238E27FC236}">
                  <a16:creationId xmlns:a16="http://schemas.microsoft.com/office/drawing/2014/main" id="{21FF61DF-560E-49EF-BEC5-45F29C0322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19" name="Group 1335">
            <a:extLst>
              <a:ext uri="{FF2B5EF4-FFF2-40B4-BE49-F238E27FC236}">
                <a16:creationId xmlns:a16="http://schemas.microsoft.com/office/drawing/2014/main" id="{2D6C86AA-DEF3-4795-8AFE-3638E4FBBCBA}"/>
              </a:ext>
            </a:extLst>
          </p:cNvPr>
          <p:cNvGrpSpPr>
            <a:grpSpLocks/>
          </p:cNvGrpSpPr>
          <p:nvPr/>
        </p:nvGrpSpPr>
        <p:grpSpPr bwMode="auto">
          <a:xfrm>
            <a:off x="6657975" y="5145088"/>
            <a:ext cx="52388" cy="700087"/>
            <a:chOff x="2692" y="2209"/>
            <a:chExt cx="136" cy="2040"/>
          </a:xfrm>
        </p:grpSpPr>
        <p:sp>
          <p:nvSpPr>
            <p:cNvPr id="43320" name="AutoShape 1336">
              <a:extLst>
                <a:ext uri="{FF2B5EF4-FFF2-40B4-BE49-F238E27FC236}">
                  <a16:creationId xmlns:a16="http://schemas.microsoft.com/office/drawing/2014/main" id="{EB1906AC-33A8-4517-9572-D21DA33B9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1" name="AutoShape 1337">
              <a:extLst>
                <a:ext uri="{FF2B5EF4-FFF2-40B4-BE49-F238E27FC236}">
                  <a16:creationId xmlns:a16="http://schemas.microsoft.com/office/drawing/2014/main" id="{A282074C-447E-43AE-B7D4-5BE6876BC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2" name="Rectangle 1338">
              <a:extLst>
                <a:ext uri="{FF2B5EF4-FFF2-40B4-BE49-F238E27FC236}">
                  <a16:creationId xmlns:a16="http://schemas.microsoft.com/office/drawing/2014/main" id="{638EF2B2-D7E6-4A9A-BFDC-787362369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3" name="Rectangle 1339">
              <a:extLst>
                <a:ext uri="{FF2B5EF4-FFF2-40B4-BE49-F238E27FC236}">
                  <a16:creationId xmlns:a16="http://schemas.microsoft.com/office/drawing/2014/main" id="{58CDD6A4-A5E6-4F2D-B70E-F57A2394C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4" name="Rectangle 1340">
              <a:extLst>
                <a:ext uri="{FF2B5EF4-FFF2-40B4-BE49-F238E27FC236}">
                  <a16:creationId xmlns:a16="http://schemas.microsoft.com/office/drawing/2014/main" id="{86D5BA71-D253-40A0-94D6-162CD8F9F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5" name="Rectangle 1341">
              <a:extLst>
                <a:ext uri="{FF2B5EF4-FFF2-40B4-BE49-F238E27FC236}">
                  <a16:creationId xmlns:a16="http://schemas.microsoft.com/office/drawing/2014/main" id="{6B579C3C-B4F3-452A-811A-3AADA2567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6" name="Rectangle 1342">
              <a:extLst>
                <a:ext uri="{FF2B5EF4-FFF2-40B4-BE49-F238E27FC236}">
                  <a16:creationId xmlns:a16="http://schemas.microsoft.com/office/drawing/2014/main" id="{74E5578C-36CF-4550-A69C-2C54D1BE6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7" name="Rectangle 1343">
              <a:extLst>
                <a:ext uri="{FF2B5EF4-FFF2-40B4-BE49-F238E27FC236}">
                  <a16:creationId xmlns:a16="http://schemas.microsoft.com/office/drawing/2014/main" id="{BD019617-543B-4915-90F8-186625654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8" name="Rectangle 1344">
              <a:extLst>
                <a:ext uri="{FF2B5EF4-FFF2-40B4-BE49-F238E27FC236}">
                  <a16:creationId xmlns:a16="http://schemas.microsoft.com/office/drawing/2014/main" id="{27963137-34C6-4427-B320-2700D6430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29" name="Rectangle 1345">
              <a:extLst>
                <a:ext uri="{FF2B5EF4-FFF2-40B4-BE49-F238E27FC236}">
                  <a16:creationId xmlns:a16="http://schemas.microsoft.com/office/drawing/2014/main" id="{6E8DA04E-59E5-4E7C-AB06-BEEAAC199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0" name="Rectangle 1346">
              <a:extLst>
                <a:ext uri="{FF2B5EF4-FFF2-40B4-BE49-F238E27FC236}">
                  <a16:creationId xmlns:a16="http://schemas.microsoft.com/office/drawing/2014/main" id="{CB90EBAB-4BCF-42BF-876C-130D330A1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1" name="Rectangle 1347">
              <a:extLst>
                <a:ext uri="{FF2B5EF4-FFF2-40B4-BE49-F238E27FC236}">
                  <a16:creationId xmlns:a16="http://schemas.microsoft.com/office/drawing/2014/main" id="{CC29E292-4332-4316-B238-757B0D2D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2" name="Rectangle 1348">
              <a:extLst>
                <a:ext uri="{FF2B5EF4-FFF2-40B4-BE49-F238E27FC236}">
                  <a16:creationId xmlns:a16="http://schemas.microsoft.com/office/drawing/2014/main" id="{88DB1D30-2DE4-4102-9852-DCC79E4B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3" name="Rectangle 1349">
              <a:extLst>
                <a:ext uri="{FF2B5EF4-FFF2-40B4-BE49-F238E27FC236}">
                  <a16:creationId xmlns:a16="http://schemas.microsoft.com/office/drawing/2014/main" id="{17BA42AD-7B97-41D4-BBA3-90B95F78D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4" name="AutoShape 1350">
              <a:extLst>
                <a:ext uri="{FF2B5EF4-FFF2-40B4-BE49-F238E27FC236}">
                  <a16:creationId xmlns:a16="http://schemas.microsoft.com/office/drawing/2014/main" id="{76D1B41F-3663-4D67-8B8F-040A09B7DE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5" name="AutoShape 1351">
              <a:extLst>
                <a:ext uri="{FF2B5EF4-FFF2-40B4-BE49-F238E27FC236}">
                  <a16:creationId xmlns:a16="http://schemas.microsoft.com/office/drawing/2014/main" id="{1D9E61E6-B9C5-4009-8FD8-877F5140D9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36" name="Group 1352">
            <a:extLst>
              <a:ext uri="{FF2B5EF4-FFF2-40B4-BE49-F238E27FC236}">
                <a16:creationId xmlns:a16="http://schemas.microsoft.com/office/drawing/2014/main" id="{E88F23F6-03AF-4117-BD9F-E1510492D172}"/>
              </a:ext>
            </a:extLst>
          </p:cNvPr>
          <p:cNvGrpSpPr>
            <a:grpSpLocks/>
          </p:cNvGrpSpPr>
          <p:nvPr/>
        </p:nvGrpSpPr>
        <p:grpSpPr bwMode="auto">
          <a:xfrm>
            <a:off x="6754813" y="5241925"/>
            <a:ext cx="52387" cy="603250"/>
            <a:chOff x="2932" y="2494"/>
            <a:chExt cx="136" cy="1755"/>
          </a:xfrm>
        </p:grpSpPr>
        <p:sp>
          <p:nvSpPr>
            <p:cNvPr id="43337" name="AutoShape 1353">
              <a:extLst>
                <a:ext uri="{FF2B5EF4-FFF2-40B4-BE49-F238E27FC236}">
                  <a16:creationId xmlns:a16="http://schemas.microsoft.com/office/drawing/2014/main" id="{CE2ABBDB-56AD-4777-B880-FC07EA516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8" name="AutoShape 1354">
              <a:extLst>
                <a:ext uri="{FF2B5EF4-FFF2-40B4-BE49-F238E27FC236}">
                  <a16:creationId xmlns:a16="http://schemas.microsoft.com/office/drawing/2014/main" id="{3A924B77-037E-41C6-BAC0-928991F14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39" name="AutoShape 1355">
              <a:extLst>
                <a:ext uri="{FF2B5EF4-FFF2-40B4-BE49-F238E27FC236}">
                  <a16:creationId xmlns:a16="http://schemas.microsoft.com/office/drawing/2014/main" id="{2819F417-3AD3-4186-B8CC-175D63E3E7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0" name="AutoShape 1356">
              <a:extLst>
                <a:ext uri="{FF2B5EF4-FFF2-40B4-BE49-F238E27FC236}">
                  <a16:creationId xmlns:a16="http://schemas.microsoft.com/office/drawing/2014/main" id="{E6E7F7AD-758F-4AF1-B362-449F26956C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1" name="AutoShape 1357">
              <a:extLst>
                <a:ext uri="{FF2B5EF4-FFF2-40B4-BE49-F238E27FC236}">
                  <a16:creationId xmlns:a16="http://schemas.microsoft.com/office/drawing/2014/main" id="{8C632810-2763-4733-9757-E026BD92A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2" name="Line 1358">
              <a:extLst>
                <a:ext uri="{FF2B5EF4-FFF2-40B4-BE49-F238E27FC236}">
                  <a16:creationId xmlns:a16="http://schemas.microsoft.com/office/drawing/2014/main" id="{069FB5D7-CF41-4A6F-BCFA-7AB4045C2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43" name="Line 1359">
              <a:extLst>
                <a:ext uri="{FF2B5EF4-FFF2-40B4-BE49-F238E27FC236}">
                  <a16:creationId xmlns:a16="http://schemas.microsoft.com/office/drawing/2014/main" id="{FBD51C69-DA97-4148-BB7E-AF2934044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44" name="Rectangle 1360">
              <a:extLst>
                <a:ext uri="{FF2B5EF4-FFF2-40B4-BE49-F238E27FC236}">
                  <a16:creationId xmlns:a16="http://schemas.microsoft.com/office/drawing/2014/main" id="{DD090441-704B-4A04-8C17-2DE9536FF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5" name="Rectangle 1361">
              <a:extLst>
                <a:ext uri="{FF2B5EF4-FFF2-40B4-BE49-F238E27FC236}">
                  <a16:creationId xmlns:a16="http://schemas.microsoft.com/office/drawing/2014/main" id="{C7E8AA58-0733-46F3-B0E1-2086F3E91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6" name="Rectangle 1362">
              <a:extLst>
                <a:ext uri="{FF2B5EF4-FFF2-40B4-BE49-F238E27FC236}">
                  <a16:creationId xmlns:a16="http://schemas.microsoft.com/office/drawing/2014/main" id="{7C5ADBC1-B6DF-4799-83B4-BE31C5BC8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7" name="Rectangle 1363">
              <a:extLst>
                <a:ext uri="{FF2B5EF4-FFF2-40B4-BE49-F238E27FC236}">
                  <a16:creationId xmlns:a16="http://schemas.microsoft.com/office/drawing/2014/main" id="{655BE451-16E3-4991-AD43-E207982F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8" name="Rectangle 1364">
              <a:extLst>
                <a:ext uri="{FF2B5EF4-FFF2-40B4-BE49-F238E27FC236}">
                  <a16:creationId xmlns:a16="http://schemas.microsoft.com/office/drawing/2014/main" id="{DA3999AF-8521-4859-AC49-94570CF04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49" name="Rectangle 1365">
              <a:extLst>
                <a:ext uri="{FF2B5EF4-FFF2-40B4-BE49-F238E27FC236}">
                  <a16:creationId xmlns:a16="http://schemas.microsoft.com/office/drawing/2014/main" id="{89F7E376-D2E0-4001-8201-6A4AF83DB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0" name="Rectangle 1366">
              <a:extLst>
                <a:ext uri="{FF2B5EF4-FFF2-40B4-BE49-F238E27FC236}">
                  <a16:creationId xmlns:a16="http://schemas.microsoft.com/office/drawing/2014/main" id="{8A16376F-CAC5-4731-940A-DE7DE92F7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51" name="Group 1367">
            <a:extLst>
              <a:ext uri="{FF2B5EF4-FFF2-40B4-BE49-F238E27FC236}">
                <a16:creationId xmlns:a16="http://schemas.microsoft.com/office/drawing/2014/main" id="{236A5610-79D4-4DA0-B4C8-47B779BE813F}"/>
              </a:ext>
            </a:extLst>
          </p:cNvPr>
          <p:cNvGrpSpPr>
            <a:grpSpLocks/>
          </p:cNvGrpSpPr>
          <p:nvPr/>
        </p:nvGrpSpPr>
        <p:grpSpPr bwMode="auto">
          <a:xfrm>
            <a:off x="6861175" y="5264150"/>
            <a:ext cx="52388" cy="581025"/>
            <a:chOff x="3173" y="2553"/>
            <a:chExt cx="136" cy="1696"/>
          </a:xfrm>
        </p:grpSpPr>
        <p:sp>
          <p:nvSpPr>
            <p:cNvPr id="43352" name="AutoShape 1368">
              <a:extLst>
                <a:ext uri="{FF2B5EF4-FFF2-40B4-BE49-F238E27FC236}">
                  <a16:creationId xmlns:a16="http://schemas.microsoft.com/office/drawing/2014/main" id="{578674FD-ABAC-482D-9FD8-A3320752E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3" name="AutoShape 1369">
              <a:extLst>
                <a:ext uri="{FF2B5EF4-FFF2-40B4-BE49-F238E27FC236}">
                  <a16:creationId xmlns:a16="http://schemas.microsoft.com/office/drawing/2014/main" id="{2DAF7894-D670-4FBE-BC4F-2E285A71A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4" name="AutoShape 1370">
              <a:extLst>
                <a:ext uri="{FF2B5EF4-FFF2-40B4-BE49-F238E27FC236}">
                  <a16:creationId xmlns:a16="http://schemas.microsoft.com/office/drawing/2014/main" id="{DFEBE17D-D14B-4423-B011-392B9135DC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5" name="AutoShape 1371">
              <a:extLst>
                <a:ext uri="{FF2B5EF4-FFF2-40B4-BE49-F238E27FC236}">
                  <a16:creationId xmlns:a16="http://schemas.microsoft.com/office/drawing/2014/main" id="{E003CF10-E333-4940-9BBE-422826515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6" name="AutoShape 1372">
              <a:extLst>
                <a:ext uri="{FF2B5EF4-FFF2-40B4-BE49-F238E27FC236}">
                  <a16:creationId xmlns:a16="http://schemas.microsoft.com/office/drawing/2014/main" id="{9AF37B66-4AB0-41E3-B79A-1DCEE55E6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57" name="Line 1373">
              <a:extLst>
                <a:ext uri="{FF2B5EF4-FFF2-40B4-BE49-F238E27FC236}">
                  <a16:creationId xmlns:a16="http://schemas.microsoft.com/office/drawing/2014/main" id="{F4B56B9A-40F5-4BE0-A9C2-B6D4ACCD0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58" name="Line 1374">
              <a:extLst>
                <a:ext uri="{FF2B5EF4-FFF2-40B4-BE49-F238E27FC236}">
                  <a16:creationId xmlns:a16="http://schemas.microsoft.com/office/drawing/2014/main" id="{1152EC43-70C7-4987-89F0-8A119C87F4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59" name="Rectangle 1375">
              <a:extLst>
                <a:ext uri="{FF2B5EF4-FFF2-40B4-BE49-F238E27FC236}">
                  <a16:creationId xmlns:a16="http://schemas.microsoft.com/office/drawing/2014/main" id="{3A7F307A-BC17-49E7-8371-538F59782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0" name="Rectangle 1376">
              <a:extLst>
                <a:ext uri="{FF2B5EF4-FFF2-40B4-BE49-F238E27FC236}">
                  <a16:creationId xmlns:a16="http://schemas.microsoft.com/office/drawing/2014/main" id="{52422CC1-CFF9-4B38-A714-7D28AEC3F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1" name="Rectangle 1377">
              <a:extLst>
                <a:ext uri="{FF2B5EF4-FFF2-40B4-BE49-F238E27FC236}">
                  <a16:creationId xmlns:a16="http://schemas.microsoft.com/office/drawing/2014/main" id="{C8AF81DF-E755-4B3A-97FF-E2CD159D9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2" name="Rectangle 1378">
              <a:extLst>
                <a:ext uri="{FF2B5EF4-FFF2-40B4-BE49-F238E27FC236}">
                  <a16:creationId xmlns:a16="http://schemas.microsoft.com/office/drawing/2014/main" id="{0CE008CB-1282-4993-8328-42B969C09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3" name="Rectangle 1379">
              <a:extLst>
                <a:ext uri="{FF2B5EF4-FFF2-40B4-BE49-F238E27FC236}">
                  <a16:creationId xmlns:a16="http://schemas.microsoft.com/office/drawing/2014/main" id="{8DC54FF5-3556-4811-A710-DA5AF5E80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4" name="Rectangle 1380">
              <a:extLst>
                <a:ext uri="{FF2B5EF4-FFF2-40B4-BE49-F238E27FC236}">
                  <a16:creationId xmlns:a16="http://schemas.microsoft.com/office/drawing/2014/main" id="{89503C7A-9E50-47A5-AC0A-7E6A6F212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65" name="Group 1381">
            <a:extLst>
              <a:ext uri="{FF2B5EF4-FFF2-40B4-BE49-F238E27FC236}">
                <a16:creationId xmlns:a16="http://schemas.microsoft.com/office/drawing/2014/main" id="{C602B570-1AF8-4BE3-972D-2B54BCACC790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5332413"/>
            <a:ext cx="52388" cy="512762"/>
            <a:chOff x="3414" y="2753"/>
            <a:chExt cx="136" cy="1496"/>
          </a:xfrm>
        </p:grpSpPr>
        <p:sp>
          <p:nvSpPr>
            <p:cNvPr id="43366" name="AutoShape 1382">
              <a:extLst>
                <a:ext uri="{FF2B5EF4-FFF2-40B4-BE49-F238E27FC236}">
                  <a16:creationId xmlns:a16="http://schemas.microsoft.com/office/drawing/2014/main" id="{2E79CCA0-75DA-4F65-B659-8B62BCDED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7" name="AutoShape 1383">
              <a:extLst>
                <a:ext uri="{FF2B5EF4-FFF2-40B4-BE49-F238E27FC236}">
                  <a16:creationId xmlns:a16="http://schemas.microsoft.com/office/drawing/2014/main" id="{FB1120F6-B763-4903-B10B-282D2F00F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68" name="Line 1384">
              <a:extLst>
                <a:ext uri="{FF2B5EF4-FFF2-40B4-BE49-F238E27FC236}">
                  <a16:creationId xmlns:a16="http://schemas.microsoft.com/office/drawing/2014/main" id="{2EDB8C34-7D64-4AEF-9C29-CC4E086D9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69" name="AutoShape 1385">
              <a:extLst>
                <a:ext uri="{FF2B5EF4-FFF2-40B4-BE49-F238E27FC236}">
                  <a16:creationId xmlns:a16="http://schemas.microsoft.com/office/drawing/2014/main" id="{519B8AF1-E5F2-4264-B9B6-3DEEC0C80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0" name="Line 1386">
              <a:extLst>
                <a:ext uri="{FF2B5EF4-FFF2-40B4-BE49-F238E27FC236}">
                  <a16:creationId xmlns:a16="http://schemas.microsoft.com/office/drawing/2014/main" id="{4EB24024-A611-48F3-A5E1-BA62B5AE1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71" name="AutoShape 1387">
              <a:extLst>
                <a:ext uri="{FF2B5EF4-FFF2-40B4-BE49-F238E27FC236}">
                  <a16:creationId xmlns:a16="http://schemas.microsoft.com/office/drawing/2014/main" id="{E6F4D5C4-33E2-4904-BEFA-4D9BCF678B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2" name="AutoShape 1388">
              <a:extLst>
                <a:ext uri="{FF2B5EF4-FFF2-40B4-BE49-F238E27FC236}">
                  <a16:creationId xmlns:a16="http://schemas.microsoft.com/office/drawing/2014/main" id="{858F938F-2B01-4224-B65F-8A55B6C292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3" name="Rectangle 1389">
              <a:extLst>
                <a:ext uri="{FF2B5EF4-FFF2-40B4-BE49-F238E27FC236}">
                  <a16:creationId xmlns:a16="http://schemas.microsoft.com/office/drawing/2014/main" id="{9245A0DD-DD7B-435A-A408-F87B86D4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4" name="Rectangle 1390">
              <a:extLst>
                <a:ext uri="{FF2B5EF4-FFF2-40B4-BE49-F238E27FC236}">
                  <a16:creationId xmlns:a16="http://schemas.microsoft.com/office/drawing/2014/main" id="{1A4474A0-AE3C-4303-9C54-BFE5F4EAC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5" name="Rectangle 1391">
              <a:extLst>
                <a:ext uri="{FF2B5EF4-FFF2-40B4-BE49-F238E27FC236}">
                  <a16:creationId xmlns:a16="http://schemas.microsoft.com/office/drawing/2014/main" id="{17E8F238-CB8F-444A-A7FE-829DD5D5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6" name="Rectangle 1392">
              <a:extLst>
                <a:ext uri="{FF2B5EF4-FFF2-40B4-BE49-F238E27FC236}">
                  <a16:creationId xmlns:a16="http://schemas.microsoft.com/office/drawing/2014/main" id="{65175426-886F-44FB-B14B-58AC7BDBE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7" name="Rectangle 1393">
              <a:extLst>
                <a:ext uri="{FF2B5EF4-FFF2-40B4-BE49-F238E27FC236}">
                  <a16:creationId xmlns:a16="http://schemas.microsoft.com/office/drawing/2014/main" id="{1E854982-C499-4B00-B60D-A9F65C5C9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8" name="Rectangle 1394">
              <a:extLst>
                <a:ext uri="{FF2B5EF4-FFF2-40B4-BE49-F238E27FC236}">
                  <a16:creationId xmlns:a16="http://schemas.microsoft.com/office/drawing/2014/main" id="{4A4940A1-7507-44DA-8DDA-730A16C1E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79" name="Rectangle 1395">
              <a:extLst>
                <a:ext uri="{FF2B5EF4-FFF2-40B4-BE49-F238E27FC236}">
                  <a16:creationId xmlns:a16="http://schemas.microsoft.com/office/drawing/2014/main" id="{76CFDC29-2ED9-4DD0-B837-EAB20C67A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0" name="Rectangle 1396">
              <a:extLst>
                <a:ext uri="{FF2B5EF4-FFF2-40B4-BE49-F238E27FC236}">
                  <a16:creationId xmlns:a16="http://schemas.microsoft.com/office/drawing/2014/main" id="{4EC651D8-70CB-4D57-A99D-96BE2D5D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1" name="Rectangle 1397">
              <a:extLst>
                <a:ext uri="{FF2B5EF4-FFF2-40B4-BE49-F238E27FC236}">
                  <a16:creationId xmlns:a16="http://schemas.microsoft.com/office/drawing/2014/main" id="{653FF2AD-C90B-4787-8A98-16A60887A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82" name="Group 1398">
            <a:extLst>
              <a:ext uri="{FF2B5EF4-FFF2-40B4-BE49-F238E27FC236}">
                <a16:creationId xmlns:a16="http://schemas.microsoft.com/office/drawing/2014/main" id="{A321D034-8E2E-42C5-8A13-08945CFABC73}"/>
              </a:ext>
            </a:extLst>
          </p:cNvPr>
          <p:cNvGrpSpPr>
            <a:grpSpLocks/>
          </p:cNvGrpSpPr>
          <p:nvPr/>
        </p:nvGrpSpPr>
        <p:grpSpPr bwMode="auto">
          <a:xfrm>
            <a:off x="7077075" y="5356225"/>
            <a:ext cx="52388" cy="488950"/>
            <a:chOff x="3654" y="2825"/>
            <a:chExt cx="136" cy="1424"/>
          </a:xfrm>
        </p:grpSpPr>
        <p:sp>
          <p:nvSpPr>
            <p:cNvPr id="43383" name="AutoShape 1399">
              <a:extLst>
                <a:ext uri="{FF2B5EF4-FFF2-40B4-BE49-F238E27FC236}">
                  <a16:creationId xmlns:a16="http://schemas.microsoft.com/office/drawing/2014/main" id="{C66F0F03-D33A-4007-89FE-691EFC3BA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4" name="AutoShape 1400">
              <a:extLst>
                <a:ext uri="{FF2B5EF4-FFF2-40B4-BE49-F238E27FC236}">
                  <a16:creationId xmlns:a16="http://schemas.microsoft.com/office/drawing/2014/main" id="{68050726-5F1A-4F1E-BD5B-AA4A4DEAC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5" name="AutoShape 1401">
              <a:extLst>
                <a:ext uri="{FF2B5EF4-FFF2-40B4-BE49-F238E27FC236}">
                  <a16:creationId xmlns:a16="http://schemas.microsoft.com/office/drawing/2014/main" id="{0D771FCA-7EED-45D7-B507-1BDDC73C48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6" name="AutoShape 1402">
              <a:extLst>
                <a:ext uri="{FF2B5EF4-FFF2-40B4-BE49-F238E27FC236}">
                  <a16:creationId xmlns:a16="http://schemas.microsoft.com/office/drawing/2014/main" id="{9092AB31-16CF-45E9-A384-15E3C276B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7" name="Rectangle 1403">
              <a:extLst>
                <a:ext uri="{FF2B5EF4-FFF2-40B4-BE49-F238E27FC236}">
                  <a16:creationId xmlns:a16="http://schemas.microsoft.com/office/drawing/2014/main" id="{2A028E67-A961-4685-8375-74494903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8" name="Rectangle 1404">
              <a:extLst>
                <a:ext uri="{FF2B5EF4-FFF2-40B4-BE49-F238E27FC236}">
                  <a16:creationId xmlns:a16="http://schemas.microsoft.com/office/drawing/2014/main" id="{9F41FAB1-C195-4EF4-8BE5-772730BA8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89" name="Rectangle 1405">
              <a:extLst>
                <a:ext uri="{FF2B5EF4-FFF2-40B4-BE49-F238E27FC236}">
                  <a16:creationId xmlns:a16="http://schemas.microsoft.com/office/drawing/2014/main" id="{5D1BDCF1-68B9-4942-BCCD-5C7507E57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0" name="Rectangle 1406">
              <a:extLst>
                <a:ext uri="{FF2B5EF4-FFF2-40B4-BE49-F238E27FC236}">
                  <a16:creationId xmlns:a16="http://schemas.microsoft.com/office/drawing/2014/main" id="{F78042DB-82E9-40C0-9D2A-CB298D227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1" name="Rectangle 1407">
              <a:extLst>
                <a:ext uri="{FF2B5EF4-FFF2-40B4-BE49-F238E27FC236}">
                  <a16:creationId xmlns:a16="http://schemas.microsoft.com/office/drawing/2014/main" id="{0E88C745-DFB1-4C5C-AF88-ED1BAD8C8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2" name="Rectangle 1408">
              <a:extLst>
                <a:ext uri="{FF2B5EF4-FFF2-40B4-BE49-F238E27FC236}">
                  <a16:creationId xmlns:a16="http://schemas.microsoft.com/office/drawing/2014/main" id="{C73C830C-C715-41CE-BD09-223D79853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393" name="Group 1409">
            <a:extLst>
              <a:ext uri="{FF2B5EF4-FFF2-40B4-BE49-F238E27FC236}">
                <a16:creationId xmlns:a16="http://schemas.microsoft.com/office/drawing/2014/main" id="{3441898B-574D-44B1-B5A0-0153D0D6B5EB}"/>
              </a:ext>
            </a:extLst>
          </p:cNvPr>
          <p:cNvGrpSpPr>
            <a:grpSpLocks/>
          </p:cNvGrpSpPr>
          <p:nvPr/>
        </p:nvGrpSpPr>
        <p:grpSpPr bwMode="auto">
          <a:xfrm>
            <a:off x="7185025" y="5383213"/>
            <a:ext cx="52388" cy="461962"/>
            <a:chOff x="3895" y="2902"/>
            <a:chExt cx="136" cy="1347"/>
          </a:xfrm>
        </p:grpSpPr>
        <p:sp>
          <p:nvSpPr>
            <p:cNvPr id="43394" name="AutoShape 1410">
              <a:extLst>
                <a:ext uri="{FF2B5EF4-FFF2-40B4-BE49-F238E27FC236}">
                  <a16:creationId xmlns:a16="http://schemas.microsoft.com/office/drawing/2014/main" id="{1F8AEF3B-AA91-4CEF-A59E-F3DA8D3AB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5" name="AutoShape 1411">
              <a:extLst>
                <a:ext uri="{FF2B5EF4-FFF2-40B4-BE49-F238E27FC236}">
                  <a16:creationId xmlns:a16="http://schemas.microsoft.com/office/drawing/2014/main" id="{8730661C-80B1-40D2-90CE-4928DAE20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6" name="AutoShape 1412">
              <a:extLst>
                <a:ext uri="{FF2B5EF4-FFF2-40B4-BE49-F238E27FC236}">
                  <a16:creationId xmlns:a16="http://schemas.microsoft.com/office/drawing/2014/main" id="{042F58ED-20A8-4E34-BA3D-F6B6F5E379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7" name="AutoShape 1413">
              <a:extLst>
                <a:ext uri="{FF2B5EF4-FFF2-40B4-BE49-F238E27FC236}">
                  <a16:creationId xmlns:a16="http://schemas.microsoft.com/office/drawing/2014/main" id="{01D9AF2D-3F37-4809-A70E-94CF8AC4D6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8" name="Rectangle 1414">
              <a:extLst>
                <a:ext uri="{FF2B5EF4-FFF2-40B4-BE49-F238E27FC236}">
                  <a16:creationId xmlns:a16="http://schemas.microsoft.com/office/drawing/2014/main" id="{F9D5478D-F6FD-4A65-BA04-E6D31D23D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399" name="Rectangle 1415">
              <a:extLst>
                <a:ext uri="{FF2B5EF4-FFF2-40B4-BE49-F238E27FC236}">
                  <a16:creationId xmlns:a16="http://schemas.microsoft.com/office/drawing/2014/main" id="{C2747C59-A557-4A18-8120-E194F4BC9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0" name="Rectangle 1416">
              <a:extLst>
                <a:ext uri="{FF2B5EF4-FFF2-40B4-BE49-F238E27FC236}">
                  <a16:creationId xmlns:a16="http://schemas.microsoft.com/office/drawing/2014/main" id="{9F4A2E4A-E89D-4321-AC05-3A2CFCBAF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1" name="Rectangle 1417">
              <a:extLst>
                <a:ext uri="{FF2B5EF4-FFF2-40B4-BE49-F238E27FC236}">
                  <a16:creationId xmlns:a16="http://schemas.microsoft.com/office/drawing/2014/main" id="{04588543-F36C-46B8-9059-706A500FA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2" name="Rectangle 1418">
              <a:extLst>
                <a:ext uri="{FF2B5EF4-FFF2-40B4-BE49-F238E27FC236}">
                  <a16:creationId xmlns:a16="http://schemas.microsoft.com/office/drawing/2014/main" id="{5A115C4C-AF27-4DB2-9C36-1A1113B4F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03" name="Group 1419">
            <a:extLst>
              <a:ext uri="{FF2B5EF4-FFF2-40B4-BE49-F238E27FC236}">
                <a16:creationId xmlns:a16="http://schemas.microsoft.com/office/drawing/2014/main" id="{A4A9C245-FE79-403D-9510-056D7FF3A07E}"/>
              </a:ext>
            </a:extLst>
          </p:cNvPr>
          <p:cNvGrpSpPr>
            <a:grpSpLocks/>
          </p:cNvGrpSpPr>
          <p:nvPr/>
        </p:nvGrpSpPr>
        <p:grpSpPr bwMode="auto">
          <a:xfrm>
            <a:off x="7292975" y="5413375"/>
            <a:ext cx="52388" cy="431800"/>
            <a:chOff x="4136" y="2989"/>
            <a:chExt cx="136" cy="1260"/>
          </a:xfrm>
        </p:grpSpPr>
        <p:sp>
          <p:nvSpPr>
            <p:cNvPr id="43404" name="AutoShape 1420">
              <a:extLst>
                <a:ext uri="{FF2B5EF4-FFF2-40B4-BE49-F238E27FC236}">
                  <a16:creationId xmlns:a16="http://schemas.microsoft.com/office/drawing/2014/main" id="{64EF5856-2C6D-42E3-8FD6-9B6DC8169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5" name="AutoShape 1421">
              <a:extLst>
                <a:ext uri="{FF2B5EF4-FFF2-40B4-BE49-F238E27FC236}">
                  <a16:creationId xmlns:a16="http://schemas.microsoft.com/office/drawing/2014/main" id="{2BB69E46-0197-4EB7-B611-14C2DD1DE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6" name="AutoShape 1422">
              <a:extLst>
                <a:ext uri="{FF2B5EF4-FFF2-40B4-BE49-F238E27FC236}">
                  <a16:creationId xmlns:a16="http://schemas.microsoft.com/office/drawing/2014/main" id="{D4C05F1C-A8E9-455F-A9D3-41D01F4C2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7" name="AutoShape 1423">
              <a:extLst>
                <a:ext uri="{FF2B5EF4-FFF2-40B4-BE49-F238E27FC236}">
                  <a16:creationId xmlns:a16="http://schemas.microsoft.com/office/drawing/2014/main" id="{C9E55CF8-1A7F-4E80-BACB-B8E8A4E2A2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8" name="Rectangle 1424">
              <a:extLst>
                <a:ext uri="{FF2B5EF4-FFF2-40B4-BE49-F238E27FC236}">
                  <a16:creationId xmlns:a16="http://schemas.microsoft.com/office/drawing/2014/main" id="{AA71602D-592F-4C24-884A-F1E6B0DDE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09" name="Rectangle 1425">
              <a:extLst>
                <a:ext uri="{FF2B5EF4-FFF2-40B4-BE49-F238E27FC236}">
                  <a16:creationId xmlns:a16="http://schemas.microsoft.com/office/drawing/2014/main" id="{B94080C0-9E41-4F6A-806D-A40AB9C06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0" name="Rectangle 1426">
              <a:extLst>
                <a:ext uri="{FF2B5EF4-FFF2-40B4-BE49-F238E27FC236}">
                  <a16:creationId xmlns:a16="http://schemas.microsoft.com/office/drawing/2014/main" id="{2169A7C5-480A-49E4-B223-69336B53A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1" name="Rectangle 1427">
              <a:extLst>
                <a:ext uri="{FF2B5EF4-FFF2-40B4-BE49-F238E27FC236}">
                  <a16:creationId xmlns:a16="http://schemas.microsoft.com/office/drawing/2014/main" id="{1B9ED786-DD80-4699-A10A-D9A595C80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2" name="Rectangle 1428">
              <a:extLst>
                <a:ext uri="{FF2B5EF4-FFF2-40B4-BE49-F238E27FC236}">
                  <a16:creationId xmlns:a16="http://schemas.microsoft.com/office/drawing/2014/main" id="{6DB85B25-7574-4DE5-96B1-4801F5995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13" name="Group 1429">
            <a:extLst>
              <a:ext uri="{FF2B5EF4-FFF2-40B4-BE49-F238E27FC236}">
                <a16:creationId xmlns:a16="http://schemas.microsoft.com/office/drawing/2014/main" id="{6361536C-7E39-49E7-8186-C976B0453C6F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5462588"/>
            <a:ext cx="52388" cy="382587"/>
            <a:chOff x="4376" y="3134"/>
            <a:chExt cx="136" cy="1115"/>
          </a:xfrm>
        </p:grpSpPr>
        <p:sp>
          <p:nvSpPr>
            <p:cNvPr id="43414" name="AutoShape 1430">
              <a:extLst>
                <a:ext uri="{FF2B5EF4-FFF2-40B4-BE49-F238E27FC236}">
                  <a16:creationId xmlns:a16="http://schemas.microsoft.com/office/drawing/2014/main" id="{78349705-5A67-4034-80F8-CDCE3ADD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5" name="AutoShape 1431">
              <a:extLst>
                <a:ext uri="{FF2B5EF4-FFF2-40B4-BE49-F238E27FC236}">
                  <a16:creationId xmlns:a16="http://schemas.microsoft.com/office/drawing/2014/main" id="{B1F0F4BF-FDD6-4D99-9AC4-7EF9FF6E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6" name="AutoShape 1432">
              <a:extLst>
                <a:ext uri="{FF2B5EF4-FFF2-40B4-BE49-F238E27FC236}">
                  <a16:creationId xmlns:a16="http://schemas.microsoft.com/office/drawing/2014/main" id="{2E1480E1-712A-49AD-AF3B-D8B7A1354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7" name="AutoShape 1433">
              <a:extLst>
                <a:ext uri="{FF2B5EF4-FFF2-40B4-BE49-F238E27FC236}">
                  <a16:creationId xmlns:a16="http://schemas.microsoft.com/office/drawing/2014/main" id="{490C19E2-6953-411E-90CC-FE9D7D0ACA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8" name="Rectangle 1434">
              <a:extLst>
                <a:ext uri="{FF2B5EF4-FFF2-40B4-BE49-F238E27FC236}">
                  <a16:creationId xmlns:a16="http://schemas.microsoft.com/office/drawing/2014/main" id="{0CFD86D2-9553-4267-B0CE-66C06D35A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19" name="Rectangle 1435">
              <a:extLst>
                <a:ext uri="{FF2B5EF4-FFF2-40B4-BE49-F238E27FC236}">
                  <a16:creationId xmlns:a16="http://schemas.microsoft.com/office/drawing/2014/main" id="{AD4D9ABA-5832-4C89-A7FB-C045E6E44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0" name="Rectangle 1436">
              <a:extLst>
                <a:ext uri="{FF2B5EF4-FFF2-40B4-BE49-F238E27FC236}">
                  <a16:creationId xmlns:a16="http://schemas.microsoft.com/office/drawing/2014/main" id="{73AC0545-7D8C-4047-9E2F-58F1AB28E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1" name="Rectangle 1437">
              <a:extLst>
                <a:ext uri="{FF2B5EF4-FFF2-40B4-BE49-F238E27FC236}">
                  <a16:creationId xmlns:a16="http://schemas.microsoft.com/office/drawing/2014/main" id="{1264A714-CC17-49D1-88D1-1D1F5778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2" name="Rectangle 1438">
              <a:extLst>
                <a:ext uri="{FF2B5EF4-FFF2-40B4-BE49-F238E27FC236}">
                  <a16:creationId xmlns:a16="http://schemas.microsoft.com/office/drawing/2014/main" id="{3501C0DD-B1D7-4FFF-908B-08A395BC3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23" name="Group 1439">
            <a:extLst>
              <a:ext uri="{FF2B5EF4-FFF2-40B4-BE49-F238E27FC236}">
                <a16:creationId xmlns:a16="http://schemas.microsoft.com/office/drawing/2014/main" id="{EC4DD9EC-B70B-42C1-9BA5-3CB039C82001}"/>
              </a:ext>
            </a:extLst>
          </p:cNvPr>
          <p:cNvGrpSpPr>
            <a:grpSpLocks/>
          </p:cNvGrpSpPr>
          <p:nvPr/>
        </p:nvGrpSpPr>
        <p:grpSpPr bwMode="auto">
          <a:xfrm>
            <a:off x="7508875" y="5495925"/>
            <a:ext cx="52388" cy="349250"/>
            <a:chOff x="4617" y="3229"/>
            <a:chExt cx="136" cy="1018"/>
          </a:xfrm>
        </p:grpSpPr>
        <p:sp>
          <p:nvSpPr>
            <p:cNvPr id="43424" name="AutoShape 1440">
              <a:extLst>
                <a:ext uri="{FF2B5EF4-FFF2-40B4-BE49-F238E27FC236}">
                  <a16:creationId xmlns:a16="http://schemas.microsoft.com/office/drawing/2014/main" id="{4A1FAA20-EC35-4084-B620-6786450BE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5" name="AutoShape 1441">
              <a:extLst>
                <a:ext uri="{FF2B5EF4-FFF2-40B4-BE49-F238E27FC236}">
                  <a16:creationId xmlns:a16="http://schemas.microsoft.com/office/drawing/2014/main" id="{6B77E694-ECA6-4573-AEA7-CA775DE5C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6" name="AutoShape 1442">
              <a:extLst>
                <a:ext uri="{FF2B5EF4-FFF2-40B4-BE49-F238E27FC236}">
                  <a16:creationId xmlns:a16="http://schemas.microsoft.com/office/drawing/2014/main" id="{A07B25A0-DCE9-4655-96A7-47C20B8819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7" name="AutoShape 1443">
              <a:extLst>
                <a:ext uri="{FF2B5EF4-FFF2-40B4-BE49-F238E27FC236}">
                  <a16:creationId xmlns:a16="http://schemas.microsoft.com/office/drawing/2014/main" id="{DD640CE1-1651-4137-BE31-061E26939F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8" name="Rectangle 1444">
              <a:extLst>
                <a:ext uri="{FF2B5EF4-FFF2-40B4-BE49-F238E27FC236}">
                  <a16:creationId xmlns:a16="http://schemas.microsoft.com/office/drawing/2014/main" id="{5DCFCD70-4403-449B-9305-81FCFC89D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29" name="Rectangle 1445">
              <a:extLst>
                <a:ext uri="{FF2B5EF4-FFF2-40B4-BE49-F238E27FC236}">
                  <a16:creationId xmlns:a16="http://schemas.microsoft.com/office/drawing/2014/main" id="{430D36C8-AF77-4E54-9F00-798204E85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0" name="Rectangle 1446">
              <a:extLst>
                <a:ext uri="{FF2B5EF4-FFF2-40B4-BE49-F238E27FC236}">
                  <a16:creationId xmlns:a16="http://schemas.microsoft.com/office/drawing/2014/main" id="{F1C69359-CF92-450E-9BED-835BC6D09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31" name="Group 1447">
            <a:extLst>
              <a:ext uri="{FF2B5EF4-FFF2-40B4-BE49-F238E27FC236}">
                <a16:creationId xmlns:a16="http://schemas.microsoft.com/office/drawing/2014/main" id="{968F007D-D468-4FC8-B0FE-F41CF2010880}"/>
              </a:ext>
            </a:extLst>
          </p:cNvPr>
          <p:cNvGrpSpPr>
            <a:grpSpLocks/>
          </p:cNvGrpSpPr>
          <p:nvPr/>
        </p:nvGrpSpPr>
        <p:grpSpPr bwMode="auto">
          <a:xfrm>
            <a:off x="4699000" y="4286250"/>
            <a:ext cx="52388" cy="806450"/>
            <a:chOff x="5339" y="1900"/>
            <a:chExt cx="136" cy="2349"/>
          </a:xfrm>
        </p:grpSpPr>
        <p:sp>
          <p:nvSpPr>
            <p:cNvPr id="43432" name="AutoShape 1448">
              <a:extLst>
                <a:ext uri="{FF2B5EF4-FFF2-40B4-BE49-F238E27FC236}">
                  <a16:creationId xmlns:a16="http://schemas.microsoft.com/office/drawing/2014/main" id="{02DD8696-EF7A-4A6D-AE65-6D84B588E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3" name="AutoShape 1449">
              <a:extLst>
                <a:ext uri="{FF2B5EF4-FFF2-40B4-BE49-F238E27FC236}">
                  <a16:creationId xmlns:a16="http://schemas.microsoft.com/office/drawing/2014/main" id="{3FCB8208-4A77-4FCD-9166-C29D87214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4" name="AutoShape 1450">
              <a:extLst>
                <a:ext uri="{FF2B5EF4-FFF2-40B4-BE49-F238E27FC236}">
                  <a16:creationId xmlns:a16="http://schemas.microsoft.com/office/drawing/2014/main" id="{8770C9D7-CDF3-4030-A03D-90E28DA7FE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5" name="AutoShape 1451">
              <a:extLst>
                <a:ext uri="{FF2B5EF4-FFF2-40B4-BE49-F238E27FC236}">
                  <a16:creationId xmlns:a16="http://schemas.microsoft.com/office/drawing/2014/main" id="{98F8E596-139C-4C32-8931-6997488DB8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6" name="Rectangle 1452">
              <a:extLst>
                <a:ext uri="{FF2B5EF4-FFF2-40B4-BE49-F238E27FC236}">
                  <a16:creationId xmlns:a16="http://schemas.microsoft.com/office/drawing/2014/main" id="{CD442DB3-B69C-4100-98CB-724C08C55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7" name="Rectangle 1453">
              <a:extLst>
                <a:ext uri="{FF2B5EF4-FFF2-40B4-BE49-F238E27FC236}">
                  <a16:creationId xmlns:a16="http://schemas.microsoft.com/office/drawing/2014/main" id="{61437A0C-D78C-4210-96FF-52D284EBC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8" name="Rectangle 1454">
              <a:extLst>
                <a:ext uri="{FF2B5EF4-FFF2-40B4-BE49-F238E27FC236}">
                  <a16:creationId xmlns:a16="http://schemas.microsoft.com/office/drawing/2014/main" id="{D5982D8C-057B-4B36-AE0F-11F981063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39" name="Rectangle 1455">
              <a:extLst>
                <a:ext uri="{FF2B5EF4-FFF2-40B4-BE49-F238E27FC236}">
                  <a16:creationId xmlns:a16="http://schemas.microsoft.com/office/drawing/2014/main" id="{342DBEBC-5295-4470-8613-25A137E31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0" name="Rectangle 1456">
              <a:extLst>
                <a:ext uri="{FF2B5EF4-FFF2-40B4-BE49-F238E27FC236}">
                  <a16:creationId xmlns:a16="http://schemas.microsoft.com/office/drawing/2014/main" id="{3C12765F-3E62-40EC-A88C-F214A86DC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1" name="Rectangle 1457">
              <a:extLst>
                <a:ext uri="{FF2B5EF4-FFF2-40B4-BE49-F238E27FC236}">
                  <a16:creationId xmlns:a16="http://schemas.microsoft.com/office/drawing/2014/main" id="{1FC6AEC5-E63A-4598-8473-D01E77A1B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2" name="Rectangle 1458">
              <a:extLst>
                <a:ext uri="{FF2B5EF4-FFF2-40B4-BE49-F238E27FC236}">
                  <a16:creationId xmlns:a16="http://schemas.microsoft.com/office/drawing/2014/main" id="{A7093D85-E860-4371-9DCB-376A9D3D8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3" name="Rectangle 1459">
              <a:extLst>
                <a:ext uri="{FF2B5EF4-FFF2-40B4-BE49-F238E27FC236}">
                  <a16:creationId xmlns:a16="http://schemas.microsoft.com/office/drawing/2014/main" id="{55CD04F3-6A6D-4FBB-850E-2E7650C05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4" name="Rectangle 1460">
              <a:extLst>
                <a:ext uri="{FF2B5EF4-FFF2-40B4-BE49-F238E27FC236}">
                  <a16:creationId xmlns:a16="http://schemas.microsoft.com/office/drawing/2014/main" id="{CD90B75B-951A-4DF0-8E6B-3D34B4E26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5" name="Rectangle 1461">
              <a:extLst>
                <a:ext uri="{FF2B5EF4-FFF2-40B4-BE49-F238E27FC236}">
                  <a16:creationId xmlns:a16="http://schemas.microsoft.com/office/drawing/2014/main" id="{796EA67F-0742-40BA-8A36-DA9B123E0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6" name="Rectangle 1462">
              <a:extLst>
                <a:ext uri="{FF2B5EF4-FFF2-40B4-BE49-F238E27FC236}">
                  <a16:creationId xmlns:a16="http://schemas.microsoft.com/office/drawing/2014/main" id="{CA5348EA-0E3A-43A6-867C-432AE477E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47" name="Rectangle 1463">
              <a:extLst>
                <a:ext uri="{FF2B5EF4-FFF2-40B4-BE49-F238E27FC236}">
                  <a16:creationId xmlns:a16="http://schemas.microsoft.com/office/drawing/2014/main" id="{86CA9146-E6F6-49F1-A4E5-D09FE7235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48" name="Group 1464">
            <a:extLst>
              <a:ext uri="{FF2B5EF4-FFF2-40B4-BE49-F238E27FC236}">
                <a16:creationId xmlns:a16="http://schemas.microsoft.com/office/drawing/2014/main" id="{EA7F237F-AC3C-42BE-B229-6256D0D62171}"/>
              </a:ext>
            </a:extLst>
          </p:cNvPr>
          <p:cNvGrpSpPr>
            <a:grpSpLocks/>
          </p:cNvGrpSpPr>
          <p:nvPr/>
        </p:nvGrpSpPr>
        <p:grpSpPr bwMode="auto">
          <a:xfrm>
            <a:off x="7616825" y="5580063"/>
            <a:ext cx="52388" cy="265112"/>
            <a:chOff x="4858" y="3478"/>
            <a:chExt cx="136" cy="770"/>
          </a:xfrm>
        </p:grpSpPr>
        <p:sp>
          <p:nvSpPr>
            <p:cNvPr id="43449" name="AutoShape 1465">
              <a:extLst>
                <a:ext uri="{FF2B5EF4-FFF2-40B4-BE49-F238E27FC236}">
                  <a16:creationId xmlns:a16="http://schemas.microsoft.com/office/drawing/2014/main" id="{489C63AC-48E4-4903-BBDC-70CB1B327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0" name="AutoShape 1466">
              <a:extLst>
                <a:ext uri="{FF2B5EF4-FFF2-40B4-BE49-F238E27FC236}">
                  <a16:creationId xmlns:a16="http://schemas.microsoft.com/office/drawing/2014/main" id="{C2C82644-A9EA-4DD1-83BC-446F43FE6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1" name="AutoShape 1467">
              <a:extLst>
                <a:ext uri="{FF2B5EF4-FFF2-40B4-BE49-F238E27FC236}">
                  <a16:creationId xmlns:a16="http://schemas.microsoft.com/office/drawing/2014/main" id="{B70E1D4D-5AB1-4DE1-8B41-3F7FE995E5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2" name="AutoShape 1468">
              <a:extLst>
                <a:ext uri="{FF2B5EF4-FFF2-40B4-BE49-F238E27FC236}">
                  <a16:creationId xmlns:a16="http://schemas.microsoft.com/office/drawing/2014/main" id="{42ECB1AB-5956-4218-99DA-4C5F41D93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3" name="AutoShape 1469">
              <a:extLst>
                <a:ext uri="{FF2B5EF4-FFF2-40B4-BE49-F238E27FC236}">
                  <a16:creationId xmlns:a16="http://schemas.microsoft.com/office/drawing/2014/main" id="{4DFD7DD0-496E-4EA0-9583-F3D926EC4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4" name="Line 1470">
              <a:extLst>
                <a:ext uri="{FF2B5EF4-FFF2-40B4-BE49-F238E27FC236}">
                  <a16:creationId xmlns:a16="http://schemas.microsoft.com/office/drawing/2014/main" id="{D475E365-B82A-4BDC-8C43-3FD9204BE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455" name="Line 1471">
              <a:extLst>
                <a:ext uri="{FF2B5EF4-FFF2-40B4-BE49-F238E27FC236}">
                  <a16:creationId xmlns:a16="http://schemas.microsoft.com/office/drawing/2014/main" id="{A279CA43-6E7B-4C5C-B489-550E5565C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456" name="Rectangle 1472">
              <a:extLst>
                <a:ext uri="{FF2B5EF4-FFF2-40B4-BE49-F238E27FC236}">
                  <a16:creationId xmlns:a16="http://schemas.microsoft.com/office/drawing/2014/main" id="{A044C7F7-81EC-4C2E-ACEB-C6CC4616E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57" name="Rectangle 1473">
              <a:extLst>
                <a:ext uri="{FF2B5EF4-FFF2-40B4-BE49-F238E27FC236}">
                  <a16:creationId xmlns:a16="http://schemas.microsoft.com/office/drawing/2014/main" id="{286CCFD5-4A69-4D2F-8B77-DEAD8C1CC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58" name="Group 1474">
            <a:extLst>
              <a:ext uri="{FF2B5EF4-FFF2-40B4-BE49-F238E27FC236}">
                <a16:creationId xmlns:a16="http://schemas.microsoft.com/office/drawing/2014/main" id="{83367F91-EBD1-4CCB-A650-687660F9CCAA}"/>
              </a:ext>
            </a:extLst>
          </p:cNvPr>
          <p:cNvGrpSpPr>
            <a:grpSpLocks/>
          </p:cNvGrpSpPr>
          <p:nvPr/>
        </p:nvGrpSpPr>
        <p:grpSpPr bwMode="auto">
          <a:xfrm>
            <a:off x="7726363" y="5565775"/>
            <a:ext cx="52387" cy="279400"/>
            <a:chOff x="5098" y="3433"/>
            <a:chExt cx="136" cy="816"/>
          </a:xfrm>
        </p:grpSpPr>
        <p:sp>
          <p:nvSpPr>
            <p:cNvPr id="43459" name="AutoShape 1475">
              <a:extLst>
                <a:ext uri="{FF2B5EF4-FFF2-40B4-BE49-F238E27FC236}">
                  <a16:creationId xmlns:a16="http://schemas.microsoft.com/office/drawing/2014/main" id="{4F50FE3E-C51B-4442-961A-D6557CD6A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0" name="AutoShape 1476">
              <a:extLst>
                <a:ext uri="{FF2B5EF4-FFF2-40B4-BE49-F238E27FC236}">
                  <a16:creationId xmlns:a16="http://schemas.microsoft.com/office/drawing/2014/main" id="{DEC2AEFD-DE10-4EA7-935E-098B0C125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1" name="Line 1477">
              <a:extLst>
                <a:ext uri="{FF2B5EF4-FFF2-40B4-BE49-F238E27FC236}">
                  <a16:creationId xmlns:a16="http://schemas.microsoft.com/office/drawing/2014/main" id="{B4000E6F-1CE1-4CBF-B626-BB1839688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462" name="Line 1478">
              <a:extLst>
                <a:ext uri="{FF2B5EF4-FFF2-40B4-BE49-F238E27FC236}">
                  <a16:creationId xmlns:a16="http://schemas.microsoft.com/office/drawing/2014/main" id="{043D9D85-53A5-4DFB-A03B-21099DB13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463" name="AutoShape 1479">
              <a:extLst>
                <a:ext uri="{FF2B5EF4-FFF2-40B4-BE49-F238E27FC236}">
                  <a16:creationId xmlns:a16="http://schemas.microsoft.com/office/drawing/2014/main" id="{6E50A5B7-3BB3-4398-9B4A-411D600E9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4" name="AutoShape 1480">
              <a:extLst>
                <a:ext uri="{FF2B5EF4-FFF2-40B4-BE49-F238E27FC236}">
                  <a16:creationId xmlns:a16="http://schemas.microsoft.com/office/drawing/2014/main" id="{3203BDDA-5392-400A-9BE2-679CD61BD3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5" name="AutoShape 1481">
              <a:extLst>
                <a:ext uri="{FF2B5EF4-FFF2-40B4-BE49-F238E27FC236}">
                  <a16:creationId xmlns:a16="http://schemas.microsoft.com/office/drawing/2014/main" id="{52A3F412-D2C6-473C-8669-25714FE668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6" name="Rectangle 1482">
              <a:extLst>
                <a:ext uri="{FF2B5EF4-FFF2-40B4-BE49-F238E27FC236}">
                  <a16:creationId xmlns:a16="http://schemas.microsoft.com/office/drawing/2014/main" id="{DC9B1D65-13A6-447E-8492-154788743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7" name="Rectangle 1483">
              <a:extLst>
                <a:ext uri="{FF2B5EF4-FFF2-40B4-BE49-F238E27FC236}">
                  <a16:creationId xmlns:a16="http://schemas.microsoft.com/office/drawing/2014/main" id="{625AC0F0-3EFC-4589-AE05-BDFFBE382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68" name="Rectangle 1484">
              <a:extLst>
                <a:ext uri="{FF2B5EF4-FFF2-40B4-BE49-F238E27FC236}">
                  <a16:creationId xmlns:a16="http://schemas.microsoft.com/office/drawing/2014/main" id="{EF5BE5B0-8D3D-44C2-A755-46F5473D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469" name="Group 1485">
            <a:extLst>
              <a:ext uri="{FF2B5EF4-FFF2-40B4-BE49-F238E27FC236}">
                <a16:creationId xmlns:a16="http://schemas.microsoft.com/office/drawing/2014/main" id="{56673AF4-A9FA-4C94-9C54-8114845A4BE2}"/>
              </a:ext>
            </a:extLst>
          </p:cNvPr>
          <p:cNvGrpSpPr>
            <a:grpSpLocks/>
          </p:cNvGrpSpPr>
          <p:nvPr/>
        </p:nvGrpSpPr>
        <p:grpSpPr bwMode="auto">
          <a:xfrm>
            <a:off x="7858125" y="5038725"/>
            <a:ext cx="52388" cy="806450"/>
            <a:chOff x="5339" y="1900"/>
            <a:chExt cx="136" cy="2349"/>
          </a:xfrm>
        </p:grpSpPr>
        <p:sp>
          <p:nvSpPr>
            <p:cNvPr id="43470" name="AutoShape 1486">
              <a:extLst>
                <a:ext uri="{FF2B5EF4-FFF2-40B4-BE49-F238E27FC236}">
                  <a16:creationId xmlns:a16="http://schemas.microsoft.com/office/drawing/2014/main" id="{1AB7F7E5-6201-4325-A18D-FF3954B63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1" name="AutoShape 1487">
              <a:extLst>
                <a:ext uri="{FF2B5EF4-FFF2-40B4-BE49-F238E27FC236}">
                  <a16:creationId xmlns:a16="http://schemas.microsoft.com/office/drawing/2014/main" id="{F5158752-9E75-41B7-9461-B0C26D3DA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2" name="AutoShape 1488">
              <a:extLst>
                <a:ext uri="{FF2B5EF4-FFF2-40B4-BE49-F238E27FC236}">
                  <a16:creationId xmlns:a16="http://schemas.microsoft.com/office/drawing/2014/main" id="{ED29878F-2E11-4CFC-B538-B081311616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3" name="AutoShape 1489">
              <a:extLst>
                <a:ext uri="{FF2B5EF4-FFF2-40B4-BE49-F238E27FC236}">
                  <a16:creationId xmlns:a16="http://schemas.microsoft.com/office/drawing/2014/main" id="{5597CFCF-A2D2-462C-8FF9-DE3F7476F0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4" name="Rectangle 1490">
              <a:extLst>
                <a:ext uri="{FF2B5EF4-FFF2-40B4-BE49-F238E27FC236}">
                  <a16:creationId xmlns:a16="http://schemas.microsoft.com/office/drawing/2014/main" id="{51147099-97F3-4628-989D-BA906B816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5" name="Rectangle 1491">
              <a:extLst>
                <a:ext uri="{FF2B5EF4-FFF2-40B4-BE49-F238E27FC236}">
                  <a16:creationId xmlns:a16="http://schemas.microsoft.com/office/drawing/2014/main" id="{14A3279A-B54C-4091-AEB4-D2298A15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6" name="Rectangle 1492">
              <a:extLst>
                <a:ext uri="{FF2B5EF4-FFF2-40B4-BE49-F238E27FC236}">
                  <a16:creationId xmlns:a16="http://schemas.microsoft.com/office/drawing/2014/main" id="{BD6D6D72-39B2-43B0-92EC-D7C2FE8D9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7" name="Rectangle 1493">
              <a:extLst>
                <a:ext uri="{FF2B5EF4-FFF2-40B4-BE49-F238E27FC236}">
                  <a16:creationId xmlns:a16="http://schemas.microsoft.com/office/drawing/2014/main" id="{86BA0A82-B9DE-40DA-98EB-FC711E025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8" name="Rectangle 1494">
              <a:extLst>
                <a:ext uri="{FF2B5EF4-FFF2-40B4-BE49-F238E27FC236}">
                  <a16:creationId xmlns:a16="http://schemas.microsoft.com/office/drawing/2014/main" id="{DA2B6F48-CFCD-4452-AFD4-5B34275C3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79" name="Rectangle 1495">
              <a:extLst>
                <a:ext uri="{FF2B5EF4-FFF2-40B4-BE49-F238E27FC236}">
                  <a16:creationId xmlns:a16="http://schemas.microsoft.com/office/drawing/2014/main" id="{FA0987A8-F5C2-4EB5-ADC9-533424044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0" name="Rectangle 1496">
              <a:extLst>
                <a:ext uri="{FF2B5EF4-FFF2-40B4-BE49-F238E27FC236}">
                  <a16:creationId xmlns:a16="http://schemas.microsoft.com/office/drawing/2014/main" id="{0B747042-79D6-4732-8A5F-4F134F78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1" name="Rectangle 1497">
              <a:extLst>
                <a:ext uri="{FF2B5EF4-FFF2-40B4-BE49-F238E27FC236}">
                  <a16:creationId xmlns:a16="http://schemas.microsoft.com/office/drawing/2014/main" id="{CAA09DFA-3116-45A5-B67F-A88446D39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2" name="Rectangle 1498">
              <a:extLst>
                <a:ext uri="{FF2B5EF4-FFF2-40B4-BE49-F238E27FC236}">
                  <a16:creationId xmlns:a16="http://schemas.microsoft.com/office/drawing/2014/main" id="{1B4FDAEC-912D-4F6B-A145-036A427A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3" name="Rectangle 1499">
              <a:extLst>
                <a:ext uri="{FF2B5EF4-FFF2-40B4-BE49-F238E27FC236}">
                  <a16:creationId xmlns:a16="http://schemas.microsoft.com/office/drawing/2014/main" id="{22A6D53D-CD75-4C4B-9D83-27E0684FF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4" name="Rectangle 1500">
              <a:extLst>
                <a:ext uri="{FF2B5EF4-FFF2-40B4-BE49-F238E27FC236}">
                  <a16:creationId xmlns:a16="http://schemas.microsoft.com/office/drawing/2014/main" id="{A40C2334-4A3C-48A1-9576-DCB2CDF00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485" name="Rectangle 1501">
              <a:extLst>
                <a:ext uri="{FF2B5EF4-FFF2-40B4-BE49-F238E27FC236}">
                  <a16:creationId xmlns:a16="http://schemas.microsoft.com/office/drawing/2014/main" id="{5842F8F9-3C50-4118-81BE-015BA9E3A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3486" name="Arc 1502">
            <a:extLst>
              <a:ext uri="{FF2B5EF4-FFF2-40B4-BE49-F238E27FC236}">
                <a16:creationId xmlns:a16="http://schemas.microsoft.com/office/drawing/2014/main" id="{6BCEA231-C9D9-42D4-AB56-E77A1A92DBB8}"/>
              </a:ext>
            </a:extLst>
          </p:cNvPr>
          <p:cNvSpPr>
            <a:spLocks/>
          </p:cNvSpPr>
          <p:nvPr/>
        </p:nvSpPr>
        <p:spPr bwMode="auto">
          <a:xfrm flipV="1">
            <a:off x="5275263" y="3465513"/>
            <a:ext cx="377825" cy="325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487" name="Arc 1503">
            <a:extLst>
              <a:ext uri="{FF2B5EF4-FFF2-40B4-BE49-F238E27FC236}">
                <a16:creationId xmlns:a16="http://schemas.microsoft.com/office/drawing/2014/main" id="{F948061C-8993-4CCB-B0C5-EA6CB06EF6A9}"/>
              </a:ext>
            </a:extLst>
          </p:cNvPr>
          <p:cNvSpPr>
            <a:spLocks/>
          </p:cNvSpPr>
          <p:nvPr/>
        </p:nvSpPr>
        <p:spPr bwMode="auto">
          <a:xfrm>
            <a:off x="5275263" y="3789363"/>
            <a:ext cx="377825" cy="325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rc 2">
            <a:extLst>
              <a:ext uri="{FF2B5EF4-FFF2-40B4-BE49-F238E27FC236}">
                <a16:creationId xmlns:a16="http://schemas.microsoft.com/office/drawing/2014/main" id="{F1FBC6ED-C20E-4881-BF64-6D2571126929}"/>
              </a:ext>
            </a:extLst>
          </p:cNvPr>
          <p:cNvSpPr>
            <a:spLocks/>
          </p:cNvSpPr>
          <p:nvPr/>
        </p:nvSpPr>
        <p:spPr bwMode="auto">
          <a:xfrm>
            <a:off x="8532813" y="2497138"/>
            <a:ext cx="179387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5" name="Arc 3">
            <a:extLst>
              <a:ext uri="{FF2B5EF4-FFF2-40B4-BE49-F238E27FC236}">
                <a16:creationId xmlns:a16="http://schemas.microsoft.com/office/drawing/2014/main" id="{7C243DBF-5B1F-46F6-A67A-FFC26C7D03F9}"/>
              </a:ext>
            </a:extLst>
          </p:cNvPr>
          <p:cNvSpPr>
            <a:spLocks/>
          </p:cNvSpPr>
          <p:nvPr/>
        </p:nvSpPr>
        <p:spPr bwMode="auto">
          <a:xfrm flipV="1">
            <a:off x="8507413" y="4797425"/>
            <a:ext cx="179387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6" name="Arc 4">
            <a:extLst>
              <a:ext uri="{FF2B5EF4-FFF2-40B4-BE49-F238E27FC236}">
                <a16:creationId xmlns:a16="http://schemas.microsoft.com/office/drawing/2014/main" id="{B28FAE9E-67D8-486D-80C6-BB42EA5B9C85}"/>
              </a:ext>
            </a:extLst>
          </p:cNvPr>
          <p:cNvSpPr>
            <a:spLocks/>
          </p:cNvSpPr>
          <p:nvPr/>
        </p:nvSpPr>
        <p:spPr bwMode="auto">
          <a:xfrm flipH="1">
            <a:off x="8683625" y="4078288"/>
            <a:ext cx="107950" cy="792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7" name="Arc 5">
            <a:extLst>
              <a:ext uri="{FF2B5EF4-FFF2-40B4-BE49-F238E27FC236}">
                <a16:creationId xmlns:a16="http://schemas.microsoft.com/office/drawing/2014/main" id="{7B980F7E-32C9-4798-97EF-22A2BE974E66}"/>
              </a:ext>
            </a:extLst>
          </p:cNvPr>
          <p:cNvSpPr>
            <a:spLocks/>
          </p:cNvSpPr>
          <p:nvPr/>
        </p:nvSpPr>
        <p:spPr bwMode="auto">
          <a:xfrm flipH="1" flipV="1">
            <a:off x="8712200" y="2852738"/>
            <a:ext cx="144463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2512E185-DEF2-4C2B-B8E7-58DFC833F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941888"/>
            <a:ext cx="431800" cy="431800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99FF66"/>
              </a:gs>
              <a:gs pos="100000">
                <a:srgbClr val="33CC33"/>
              </a:gs>
            </a:gsLst>
            <a:lin ang="5400000" scaled="1"/>
          </a:gradFill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9034F0E0-0B26-4D41-BE1E-8CE3B3572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2279650"/>
            <a:ext cx="431800" cy="431800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99FF66"/>
              </a:gs>
              <a:gs pos="100000">
                <a:srgbClr val="33CC33"/>
              </a:gs>
            </a:gsLst>
            <a:lin ang="5400000" scaled="1"/>
          </a:gradFill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40" name="Oval 8">
            <a:extLst>
              <a:ext uri="{FF2B5EF4-FFF2-40B4-BE49-F238E27FC236}">
                <a16:creationId xmlns:a16="http://schemas.microsoft.com/office/drawing/2014/main" id="{168EA99E-30DF-4FC3-8510-2D284A7B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268413"/>
            <a:ext cx="5038725" cy="5038725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4041" name="Group 9">
            <a:extLst>
              <a:ext uri="{FF2B5EF4-FFF2-40B4-BE49-F238E27FC236}">
                <a16:creationId xmlns:a16="http://schemas.microsoft.com/office/drawing/2014/main" id="{77276FE2-08DA-40B7-9A16-8BE7034263EF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2628900"/>
            <a:ext cx="52388" cy="1416050"/>
            <a:chOff x="45" y="119"/>
            <a:chExt cx="136" cy="4130"/>
          </a:xfrm>
        </p:grpSpPr>
        <p:sp>
          <p:nvSpPr>
            <p:cNvPr id="44042" name="AutoShape 10">
              <a:extLst>
                <a:ext uri="{FF2B5EF4-FFF2-40B4-BE49-F238E27FC236}">
                  <a16:creationId xmlns:a16="http://schemas.microsoft.com/office/drawing/2014/main" id="{AFFD8D20-284D-4B7A-8195-128ADDF54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3" name="Rectangle 11">
              <a:extLst>
                <a:ext uri="{FF2B5EF4-FFF2-40B4-BE49-F238E27FC236}">
                  <a16:creationId xmlns:a16="http://schemas.microsoft.com/office/drawing/2014/main" id="{865E16B3-EFFA-4D7B-A587-B4C93EE14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4" name="Rectangle 12">
              <a:extLst>
                <a:ext uri="{FF2B5EF4-FFF2-40B4-BE49-F238E27FC236}">
                  <a16:creationId xmlns:a16="http://schemas.microsoft.com/office/drawing/2014/main" id="{4AC94663-9564-41E2-A04A-9707BDC79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5" name="Rectangle 13">
              <a:extLst>
                <a:ext uri="{FF2B5EF4-FFF2-40B4-BE49-F238E27FC236}">
                  <a16:creationId xmlns:a16="http://schemas.microsoft.com/office/drawing/2014/main" id="{323D1971-BA6F-4187-9E34-BCA2A6E2A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6" name="Rectangle 14">
              <a:extLst>
                <a:ext uri="{FF2B5EF4-FFF2-40B4-BE49-F238E27FC236}">
                  <a16:creationId xmlns:a16="http://schemas.microsoft.com/office/drawing/2014/main" id="{C2C3A85F-B54B-44DA-9A29-C54AD22BF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7" name="Rectangle 15">
              <a:extLst>
                <a:ext uri="{FF2B5EF4-FFF2-40B4-BE49-F238E27FC236}">
                  <a16:creationId xmlns:a16="http://schemas.microsoft.com/office/drawing/2014/main" id="{D33ED9B5-D502-43B8-B812-75DD430D6B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8" name="Rectangle 16">
              <a:extLst>
                <a:ext uri="{FF2B5EF4-FFF2-40B4-BE49-F238E27FC236}">
                  <a16:creationId xmlns:a16="http://schemas.microsoft.com/office/drawing/2014/main" id="{64E4EBA7-ED1F-459F-B1F6-7C7045312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9" name="Rectangle 17">
              <a:extLst>
                <a:ext uri="{FF2B5EF4-FFF2-40B4-BE49-F238E27FC236}">
                  <a16:creationId xmlns:a16="http://schemas.microsoft.com/office/drawing/2014/main" id="{07261712-2214-4CD9-8D4C-A2A4F1A9A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0" name="Rectangle 18">
              <a:extLst>
                <a:ext uri="{FF2B5EF4-FFF2-40B4-BE49-F238E27FC236}">
                  <a16:creationId xmlns:a16="http://schemas.microsoft.com/office/drawing/2014/main" id="{B484AC1C-5F26-4216-A78F-C8925A2E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1" name="Rectangle 19">
              <a:extLst>
                <a:ext uri="{FF2B5EF4-FFF2-40B4-BE49-F238E27FC236}">
                  <a16:creationId xmlns:a16="http://schemas.microsoft.com/office/drawing/2014/main" id="{8E4471B9-8D13-4BA1-A9BC-2D880A7D6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2" name="Rectangle 20">
              <a:extLst>
                <a:ext uri="{FF2B5EF4-FFF2-40B4-BE49-F238E27FC236}">
                  <a16:creationId xmlns:a16="http://schemas.microsoft.com/office/drawing/2014/main" id="{1AB04A7B-DD96-4F8F-A956-A9669D32E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3" name="Rectangle 21">
              <a:extLst>
                <a:ext uri="{FF2B5EF4-FFF2-40B4-BE49-F238E27FC236}">
                  <a16:creationId xmlns:a16="http://schemas.microsoft.com/office/drawing/2014/main" id="{0151C2BC-CD33-4AE9-8C8C-958569523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4" name="AutoShape 22">
              <a:extLst>
                <a:ext uri="{FF2B5EF4-FFF2-40B4-BE49-F238E27FC236}">
                  <a16:creationId xmlns:a16="http://schemas.microsoft.com/office/drawing/2014/main" id="{338C674C-F2A4-4448-ACF1-345C180EC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5" name="Rectangle 23">
              <a:extLst>
                <a:ext uri="{FF2B5EF4-FFF2-40B4-BE49-F238E27FC236}">
                  <a16:creationId xmlns:a16="http://schemas.microsoft.com/office/drawing/2014/main" id="{C0EEB01A-8A2A-4BC1-8C58-68A832598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6" name="Rectangle 24">
              <a:extLst>
                <a:ext uri="{FF2B5EF4-FFF2-40B4-BE49-F238E27FC236}">
                  <a16:creationId xmlns:a16="http://schemas.microsoft.com/office/drawing/2014/main" id="{BECEA4EE-17E7-41BE-AE74-9FC896A8B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7" name="Rectangle 25">
              <a:extLst>
                <a:ext uri="{FF2B5EF4-FFF2-40B4-BE49-F238E27FC236}">
                  <a16:creationId xmlns:a16="http://schemas.microsoft.com/office/drawing/2014/main" id="{4ACC4E36-8A12-49E3-8F48-1A182FCD7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8" name="Rectangle 26">
              <a:extLst>
                <a:ext uri="{FF2B5EF4-FFF2-40B4-BE49-F238E27FC236}">
                  <a16:creationId xmlns:a16="http://schemas.microsoft.com/office/drawing/2014/main" id="{1749BAF8-EEDD-488B-A4A4-B7C65B7A3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9" name="Rectangle 27">
              <a:extLst>
                <a:ext uri="{FF2B5EF4-FFF2-40B4-BE49-F238E27FC236}">
                  <a16:creationId xmlns:a16="http://schemas.microsoft.com/office/drawing/2014/main" id="{B9D565BF-4A92-4932-8DF8-614D60EC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0" name="Rectangle 28">
              <a:extLst>
                <a:ext uri="{FF2B5EF4-FFF2-40B4-BE49-F238E27FC236}">
                  <a16:creationId xmlns:a16="http://schemas.microsoft.com/office/drawing/2014/main" id="{A55B2538-51FE-4331-A627-6B7375996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1" name="Rectangle 29">
              <a:extLst>
                <a:ext uri="{FF2B5EF4-FFF2-40B4-BE49-F238E27FC236}">
                  <a16:creationId xmlns:a16="http://schemas.microsoft.com/office/drawing/2014/main" id="{DC0D65BA-654A-49D8-864B-DAE8698ED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2" name="Rectangle 30">
              <a:extLst>
                <a:ext uri="{FF2B5EF4-FFF2-40B4-BE49-F238E27FC236}">
                  <a16:creationId xmlns:a16="http://schemas.microsoft.com/office/drawing/2014/main" id="{130F2287-FB71-4657-9F37-DCEF1E5C6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3" name="Rectangle 31">
              <a:extLst>
                <a:ext uri="{FF2B5EF4-FFF2-40B4-BE49-F238E27FC236}">
                  <a16:creationId xmlns:a16="http://schemas.microsoft.com/office/drawing/2014/main" id="{52B45731-30C9-45DF-A47C-3925EF1FA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4" name="AutoShape 32">
              <a:extLst>
                <a:ext uri="{FF2B5EF4-FFF2-40B4-BE49-F238E27FC236}">
                  <a16:creationId xmlns:a16="http://schemas.microsoft.com/office/drawing/2014/main" id="{24E2E395-B8B2-4C24-945D-771A07A0B5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5" name="AutoShape 33">
              <a:extLst>
                <a:ext uri="{FF2B5EF4-FFF2-40B4-BE49-F238E27FC236}">
                  <a16:creationId xmlns:a16="http://schemas.microsoft.com/office/drawing/2014/main" id="{0CC41ABB-1D6A-46DA-A5F0-1B3321E114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66" name="Group 34">
            <a:extLst>
              <a:ext uri="{FF2B5EF4-FFF2-40B4-BE49-F238E27FC236}">
                <a16:creationId xmlns:a16="http://schemas.microsoft.com/office/drawing/2014/main" id="{25369AE4-26C9-48A5-87B3-6365FE2F9573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2706688"/>
            <a:ext cx="52388" cy="1338262"/>
            <a:chOff x="285" y="345"/>
            <a:chExt cx="136" cy="3904"/>
          </a:xfrm>
        </p:grpSpPr>
        <p:sp>
          <p:nvSpPr>
            <p:cNvPr id="44067" name="AutoShape 35">
              <a:extLst>
                <a:ext uri="{FF2B5EF4-FFF2-40B4-BE49-F238E27FC236}">
                  <a16:creationId xmlns:a16="http://schemas.microsoft.com/office/drawing/2014/main" id="{E0866158-21E2-4C94-95EB-E1B469460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8" name="Rectangle 36">
              <a:extLst>
                <a:ext uri="{FF2B5EF4-FFF2-40B4-BE49-F238E27FC236}">
                  <a16:creationId xmlns:a16="http://schemas.microsoft.com/office/drawing/2014/main" id="{3CAED60F-1EB4-4893-B953-383B11049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9" name="Rectangle 37">
              <a:extLst>
                <a:ext uri="{FF2B5EF4-FFF2-40B4-BE49-F238E27FC236}">
                  <a16:creationId xmlns:a16="http://schemas.microsoft.com/office/drawing/2014/main" id="{0257C9F2-4DA0-4C2A-84B2-4B9465AF1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0" name="Rectangle 38">
              <a:extLst>
                <a:ext uri="{FF2B5EF4-FFF2-40B4-BE49-F238E27FC236}">
                  <a16:creationId xmlns:a16="http://schemas.microsoft.com/office/drawing/2014/main" id="{5AFB057D-83A1-4495-9FE0-61730B513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1" name="Rectangle 39">
              <a:extLst>
                <a:ext uri="{FF2B5EF4-FFF2-40B4-BE49-F238E27FC236}">
                  <a16:creationId xmlns:a16="http://schemas.microsoft.com/office/drawing/2014/main" id="{E277771E-AF94-44AA-B3E2-04FF21C3C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2" name="Rectangle 40">
              <a:extLst>
                <a:ext uri="{FF2B5EF4-FFF2-40B4-BE49-F238E27FC236}">
                  <a16:creationId xmlns:a16="http://schemas.microsoft.com/office/drawing/2014/main" id="{883AEF71-DE69-441D-979A-39BA431A3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3" name="Rectangle 41">
              <a:extLst>
                <a:ext uri="{FF2B5EF4-FFF2-40B4-BE49-F238E27FC236}">
                  <a16:creationId xmlns:a16="http://schemas.microsoft.com/office/drawing/2014/main" id="{A139AFF6-1B94-4AD2-B930-34BDB1ADF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4" name="Rectangle 42">
              <a:extLst>
                <a:ext uri="{FF2B5EF4-FFF2-40B4-BE49-F238E27FC236}">
                  <a16:creationId xmlns:a16="http://schemas.microsoft.com/office/drawing/2014/main" id="{FF619CD3-7ACA-4A7D-9CF7-DE1D7E78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5" name="AutoShape 43">
              <a:extLst>
                <a:ext uri="{FF2B5EF4-FFF2-40B4-BE49-F238E27FC236}">
                  <a16:creationId xmlns:a16="http://schemas.microsoft.com/office/drawing/2014/main" id="{889707D4-FC96-4FB3-B836-A1D3C7AA2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6" name="Rectangle 44">
              <a:extLst>
                <a:ext uri="{FF2B5EF4-FFF2-40B4-BE49-F238E27FC236}">
                  <a16:creationId xmlns:a16="http://schemas.microsoft.com/office/drawing/2014/main" id="{3B0388A8-C536-414D-BC35-7DA7301CC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7" name="Rectangle 45">
              <a:extLst>
                <a:ext uri="{FF2B5EF4-FFF2-40B4-BE49-F238E27FC236}">
                  <a16:creationId xmlns:a16="http://schemas.microsoft.com/office/drawing/2014/main" id="{A7BF1FB7-B747-4CC7-8969-F972DC328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8" name="Rectangle 46">
              <a:extLst>
                <a:ext uri="{FF2B5EF4-FFF2-40B4-BE49-F238E27FC236}">
                  <a16:creationId xmlns:a16="http://schemas.microsoft.com/office/drawing/2014/main" id="{BBD9C564-C62F-4808-A5BA-AF1AF4E2D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9" name="Rectangle 47">
              <a:extLst>
                <a:ext uri="{FF2B5EF4-FFF2-40B4-BE49-F238E27FC236}">
                  <a16:creationId xmlns:a16="http://schemas.microsoft.com/office/drawing/2014/main" id="{BF56E59A-CFAD-469C-95C8-EAC8FDFA7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0" name="Rectangle 48">
              <a:extLst>
                <a:ext uri="{FF2B5EF4-FFF2-40B4-BE49-F238E27FC236}">
                  <a16:creationId xmlns:a16="http://schemas.microsoft.com/office/drawing/2014/main" id="{32DD5071-F466-4704-8A36-5680FC35E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1" name="Rectangle 49">
              <a:extLst>
                <a:ext uri="{FF2B5EF4-FFF2-40B4-BE49-F238E27FC236}">
                  <a16:creationId xmlns:a16="http://schemas.microsoft.com/office/drawing/2014/main" id="{C392500C-4D9D-4BB2-8032-13AA36B4A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2" name="Rectangle 50">
              <a:extLst>
                <a:ext uri="{FF2B5EF4-FFF2-40B4-BE49-F238E27FC236}">
                  <a16:creationId xmlns:a16="http://schemas.microsoft.com/office/drawing/2014/main" id="{FD97957D-5C60-41A0-91AA-6608091E5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3" name="Rectangle 51">
              <a:extLst>
                <a:ext uri="{FF2B5EF4-FFF2-40B4-BE49-F238E27FC236}">
                  <a16:creationId xmlns:a16="http://schemas.microsoft.com/office/drawing/2014/main" id="{7B8B82F3-B8F6-4412-9B53-5AD7B3C39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4" name="Rectangle 52">
              <a:extLst>
                <a:ext uri="{FF2B5EF4-FFF2-40B4-BE49-F238E27FC236}">
                  <a16:creationId xmlns:a16="http://schemas.microsoft.com/office/drawing/2014/main" id="{E8AF67C4-987A-49BC-8F35-4497C272C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5" name="Rectangle 53">
              <a:extLst>
                <a:ext uri="{FF2B5EF4-FFF2-40B4-BE49-F238E27FC236}">
                  <a16:creationId xmlns:a16="http://schemas.microsoft.com/office/drawing/2014/main" id="{F71FFD66-EBAA-41E4-84EA-10BC7BA55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6" name="Rectangle 54">
              <a:extLst>
                <a:ext uri="{FF2B5EF4-FFF2-40B4-BE49-F238E27FC236}">
                  <a16:creationId xmlns:a16="http://schemas.microsoft.com/office/drawing/2014/main" id="{13DD226D-4A6F-4DFF-AB01-EB4842B73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7" name="Rectangle 55">
              <a:extLst>
                <a:ext uri="{FF2B5EF4-FFF2-40B4-BE49-F238E27FC236}">
                  <a16:creationId xmlns:a16="http://schemas.microsoft.com/office/drawing/2014/main" id="{F16F48D0-3CA3-4A97-BFB9-C37E04F8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8" name="Rectangle 56">
              <a:extLst>
                <a:ext uri="{FF2B5EF4-FFF2-40B4-BE49-F238E27FC236}">
                  <a16:creationId xmlns:a16="http://schemas.microsoft.com/office/drawing/2014/main" id="{F80B6FF6-EDB4-485D-B3DC-F77B0E92D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89" name="AutoShape 57">
              <a:extLst>
                <a:ext uri="{FF2B5EF4-FFF2-40B4-BE49-F238E27FC236}">
                  <a16:creationId xmlns:a16="http://schemas.microsoft.com/office/drawing/2014/main" id="{1AD33BEB-4F04-4434-951B-5A61CE0766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0" name="AutoShape 58">
              <a:extLst>
                <a:ext uri="{FF2B5EF4-FFF2-40B4-BE49-F238E27FC236}">
                  <a16:creationId xmlns:a16="http://schemas.microsoft.com/office/drawing/2014/main" id="{28D76675-2EC0-4C19-AF4A-9EB3FB115E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91" name="Group 59">
            <a:extLst>
              <a:ext uri="{FF2B5EF4-FFF2-40B4-BE49-F238E27FC236}">
                <a16:creationId xmlns:a16="http://schemas.microsoft.com/office/drawing/2014/main" id="{A8E3D452-7CFD-4587-9127-E6ABB5AEA55E}"/>
              </a:ext>
            </a:extLst>
          </p:cNvPr>
          <p:cNvGrpSpPr>
            <a:grpSpLocks/>
          </p:cNvGrpSpPr>
          <p:nvPr/>
        </p:nvGrpSpPr>
        <p:grpSpPr bwMode="auto">
          <a:xfrm>
            <a:off x="1411288" y="2962275"/>
            <a:ext cx="52387" cy="1082675"/>
            <a:chOff x="526" y="1089"/>
            <a:chExt cx="136" cy="3160"/>
          </a:xfrm>
        </p:grpSpPr>
        <p:sp>
          <p:nvSpPr>
            <p:cNvPr id="44092" name="AutoShape 60">
              <a:extLst>
                <a:ext uri="{FF2B5EF4-FFF2-40B4-BE49-F238E27FC236}">
                  <a16:creationId xmlns:a16="http://schemas.microsoft.com/office/drawing/2014/main" id="{04014661-AFBE-4FAA-9D99-AE624205A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3" name="AutoShape 61">
              <a:extLst>
                <a:ext uri="{FF2B5EF4-FFF2-40B4-BE49-F238E27FC236}">
                  <a16:creationId xmlns:a16="http://schemas.microsoft.com/office/drawing/2014/main" id="{B2E60E0D-5BAB-4BE9-B32B-ED5198C1D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4" name="AutoShape 62">
              <a:extLst>
                <a:ext uri="{FF2B5EF4-FFF2-40B4-BE49-F238E27FC236}">
                  <a16:creationId xmlns:a16="http://schemas.microsoft.com/office/drawing/2014/main" id="{054A59A1-7ACB-41FF-945F-07C592C81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5" name="Rectangle 63">
              <a:extLst>
                <a:ext uri="{FF2B5EF4-FFF2-40B4-BE49-F238E27FC236}">
                  <a16:creationId xmlns:a16="http://schemas.microsoft.com/office/drawing/2014/main" id="{318A36B4-F30D-4ACB-94B6-F71998D32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6" name="Rectangle 64">
              <a:extLst>
                <a:ext uri="{FF2B5EF4-FFF2-40B4-BE49-F238E27FC236}">
                  <a16:creationId xmlns:a16="http://schemas.microsoft.com/office/drawing/2014/main" id="{CB23BB7B-4D4A-4ECD-8013-3EAA470AD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7" name="Rectangle 65">
              <a:extLst>
                <a:ext uri="{FF2B5EF4-FFF2-40B4-BE49-F238E27FC236}">
                  <a16:creationId xmlns:a16="http://schemas.microsoft.com/office/drawing/2014/main" id="{A2027ED5-8FBB-442C-AA57-ACF20A10A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8" name="Rectangle 66">
              <a:extLst>
                <a:ext uri="{FF2B5EF4-FFF2-40B4-BE49-F238E27FC236}">
                  <a16:creationId xmlns:a16="http://schemas.microsoft.com/office/drawing/2014/main" id="{8DC0675F-1D86-4E6C-A189-F54BC95B0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99" name="Rectangle 67">
              <a:extLst>
                <a:ext uri="{FF2B5EF4-FFF2-40B4-BE49-F238E27FC236}">
                  <a16:creationId xmlns:a16="http://schemas.microsoft.com/office/drawing/2014/main" id="{1E1DA694-B124-42D3-BEE6-6549E7931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0" name="Rectangle 68">
              <a:extLst>
                <a:ext uri="{FF2B5EF4-FFF2-40B4-BE49-F238E27FC236}">
                  <a16:creationId xmlns:a16="http://schemas.microsoft.com/office/drawing/2014/main" id="{97567A1F-2A15-4DE8-965E-A017FA99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1" name="Rectangle 69">
              <a:extLst>
                <a:ext uri="{FF2B5EF4-FFF2-40B4-BE49-F238E27FC236}">
                  <a16:creationId xmlns:a16="http://schemas.microsoft.com/office/drawing/2014/main" id="{00940301-53B2-44EF-8D31-FB87A1227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2" name="Rectangle 70">
              <a:extLst>
                <a:ext uri="{FF2B5EF4-FFF2-40B4-BE49-F238E27FC236}">
                  <a16:creationId xmlns:a16="http://schemas.microsoft.com/office/drawing/2014/main" id="{7B21358A-F151-40DF-BBE8-AB2FF2168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3" name="Rectangle 71">
              <a:extLst>
                <a:ext uri="{FF2B5EF4-FFF2-40B4-BE49-F238E27FC236}">
                  <a16:creationId xmlns:a16="http://schemas.microsoft.com/office/drawing/2014/main" id="{14F5A7E1-F6DD-4BCE-A7A2-6E8239216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4" name="Rectangle 72">
              <a:extLst>
                <a:ext uri="{FF2B5EF4-FFF2-40B4-BE49-F238E27FC236}">
                  <a16:creationId xmlns:a16="http://schemas.microsoft.com/office/drawing/2014/main" id="{B3B04F9F-A075-4A7A-ACFF-D3D453E48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5" name="Rectangle 73">
              <a:extLst>
                <a:ext uri="{FF2B5EF4-FFF2-40B4-BE49-F238E27FC236}">
                  <a16:creationId xmlns:a16="http://schemas.microsoft.com/office/drawing/2014/main" id="{7861877E-0A27-4CF0-BDBF-E907195BA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6" name="Rectangle 74">
              <a:extLst>
                <a:ext uri="{FF2B5EF4-FFF2-40B4-BE49-F238E27FC236}">
                  <a16:creationId xmlns:a16="http://schemas.microsoft.com/office/drawing/2014/main" id="{C2D6B097-9DA4-4D8C-A679-800B1795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7" name="Rectangle 75">
              <a:extLst>
                <a:ext uri="{FF2B5EF4-FFF2-40B4-BE49-F238E27FC236}">
                  <a16:creationId xmlns:a16="http://schemas.microsoft.com/office/drawing/2014/main" id="{62687753-9A53-4013-8A0D-DB41D5EA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8" name="Rectangle 76">
              <a:extLst>
                <a:ext uri="{FF2B5EF4-FFF2-40B4-BE49-F238E27FC236}">
                  <a16:creationId xmlns:a16="http://schemas.microsoft.com/office/drawing/2014/main" id="{60F5D909-46CC-4CD1-B2D3-287BC83FD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09" name="Rectangle 77">
              <a:extLst>
                <a:ext uri="{FF2B5EF4-FFF2-40B4-BE49-F238E27FC236}">
                  <a16:creationId xmlns:a16="http://schemas.microsoft.com/office/drawing/2014/main" id="{44B216FE-1067-45A0-9FF2-7A2D2B403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0" name="Rectangle 78">
              <a:extLst>
                <a:ext uri="{FF2B5EF4-FFF2-40B4-BE49-F238E27FC236}">
                  <a16:creationId xmlns:a16="http://schemas.microsoft.com/office/drawing/2014/main" id="{07F248B7-5606-404B-BF6E-11BB3E024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1" name="Rectangle 79">
              <a:extLst>
                <a:ext uri="{FF2B5EF4-FFF2-40B4-BE49-F238E27FC236}">
                  <a16:creationId xmlns:a16="http://schemas.microsoft.com/office/drawing/2014/main" id="{29FD4760-AB16-49B4-A6B0-324085AE6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2" name="Rectangle 80">
              <a:extLst>
                <a:ext uri="{FF2B5EF4-FFF2-40B4-BE49-F238E27FC236}">
                  <a16:creationId xmlns:a16="http://schemas.microsoft.com/office/drawing/2014/main" id="{95A53535-54B5-4C23-87F5-DF9BAC351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3" name="AutoShape 81">
              <a:extLst>
                <a:ext uri="{FF2B5EF4-FFF2-40B4-BE49-F238E27FC236}">
                  <a16:creationId xmlns:a16="http://schemas.microsoft.com/office/drawing/2014/main" id="{19C68082-9DF3-4FB0-BF76-7802414ABF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4" name="AutoShape 82">
              <a:extLst>
                <a:ext uri="{FF2B5EF4-FFF2-40B4-BE49-F238E27FC236}">
                  <a16:creationId xmlns:a16="http://schemas.microsoft.com/office/drawing/2014/main" id="{2F5317CC-C3E7-4A5E-9B3E-A94668EEC5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115" name="Group 83">
            <a:extLst>
              <a:ext uri="{FF2B5EF4-FFF2-40B4-BE49-F238E27FC236}">
                <a16:creationId xmlns:a16="http://schemas.microsoft.com/office/drawing/2014/main" id="{DDCB0FDA-A3CB-48B3-BD7B-B6A06E3488AD}"/>
              </a:ext>
            </a:extLst>
          </p:cNvPr>
          <p:cNvGrpSpPr>
            <a:grpSpLocks/>
          </p:cNvGrpSpPr>
          <p:nvPr/>
        </p:nvGrpSpPr>
        <p:grpSpPr bwMode="auto">
          <a:xfrm>
            <a:off x="1792288" y="3036888"/>
            <a:ext cx="52387" cy="1008062"/>
            <a:chOff x="766" y="1306"/>
            <a:chExt cx="136" cy="2943"/>
          </a:xfrm>
        </p:grpSpPr>
        <p:sp>
          <p:nvSpPr>
            <p:cNvPr id="44116" name="AutoShape 84">
              <a:extLst>
                <a:ext uri="{FF2B5EF4-FFF2-40B4-BE49-F238E27FC236}">
                  <a16:creationId xmlns:a16="http://schemas.microsoft.com/office/drawing/2014/main" id="{D57D5938-2AB8-4095-A744-B9DC73B34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7" name="AutoShape 85">
              <a:extLst>
                <a:ext uri="{FF2B5EF4-FFF2-40B4-BE49-F238E27FC236}">
                  <a16:creationId xmlns:a16="http://schemas.microsoft.com/office/drawing/2014/main" id="{E4935707-FC70-4A17-B565-DE719D543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8" name="Rectangle 86">
              <a:extLst>
                <a:ext uri="{FF2B5EF4-FFF2-40B4-BE49-F238E27FC236}">
                  <a16:creationId xmlns:a16="http://schemas.microsoft.com/office/drawing/2014/main" id="{7F5B9E93-B282-464D-9EBD-96495F2A0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19" name="Rectangle 87">
              <a:extLst>
                <a:ext uri="{FF2B5EF4-FFF2-40B4-BE49-F238E27FC236}">
                  <a16:creationId xmlns:a16="http://schemas.microsoft.com/office/drawing/2014/main" id="{FA7566D6-5D59-423D-A446-B40BE905B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0" name="Rectangle 88">
              <a:extLst>
                <a:ext uri="{FF2B5EF4-FFF2-40B4-BE49-F238E27FC236}">
                  <a16:creationId xmlns:a16="http://schemas.microsoft.com/office/drawing/2014/main" id="{7E34E6FE-C639-4B65-88B1-C1FA7F333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1" name="Rectangle 89">
              <a:extLst>
                <a:ext uri="{FF2B5EF4-FFF2-40B4-BE49-F238E27FC236}">
                  <a16:creationId xmlns:a16="http://schemas.microsoft.com/office/drawing/2014/main" id="{66A10399-CFE7-4F57-94D4-F2B176CF8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2" name="Rectangle 90">
              <a:extLst>
                <a:ext uri="{FF2B5EF4-FFF2-40B4-BE49-F238E27FC236}">
                  <a16:creationId xmlns:a16="http://schemas.microsoft.com/office/drawing/2014/main" id="{BE538ED5-7F7B-4988-A77A-A0E7CC331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3" name="Rectangle 91">
              <a:extLst>
                <a:ext uri="{FF2B5EF4-FFF2-40B4-BE49-F238E27FC236}">
                  <a16:creationId xmlns:a16="http://schemas.microsoft.com/office/drawing/2014/main" id="{945F2897-71C1-4164-8399-5C531BBB4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4" name="Rectangle 92">
              <a:extLst>
                <a:ext uri="{FF2B5EF4-FFF2-40B4-BE49-F238E27FC236}">
                  <a16:creationId xmlns:a16="http://schemas.microsoft.com/office/drawing/2014/main" id="{C1815446-74FB-4E63-9A96-36B901C20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5" name="Rectangle 93">
              <a:extLst>
                <a:ext uri="{FF2B5EF4-FFF2-40B4-BE49-F238E27FC236}">
                  <a16:creationId xmlns:a16="http://schemas.microsoft.com/office/drawing/2014/main" id="{3D826492-FF91-4E0C-92A4-4EF7237DC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6" name="Rectangle 94">
              <a:extLst>
                <a:ext uri="{FF2B5EF4-FFF2-40B4-BE49-F238E27FC236}">
                  <a16:creationId xmlns:a16="http://schemas.microsoft.com/office/drawing/2014/main" id="{A8A5CC3F-FDB4-4E61-A5B8-0684BA442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7" name="Rectangle 95">
              <a:extLst>
                <a:ext uri="{FF2B5EF4-FFF2-40B4-BE49-F238E27FC236}">
                  <a16:creationId xmlns:a16="http://schemas.microsoft.com/office/drawing/2014/main" id="{EE756A20-38E6-4354-A441-EA344F8D6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8" name="Rectangle 96">
              <a:extLst>
                <a:ext uri="{FF2B5EF4-FFF2-40B4-BE49-F238E27FC236}">
                  <a16:creationId xmlns:a16="http://schemas.microsoft.com/office/drawing/2014/main" id="{B38C6B78-AFDB-41C8-A509-81FD9852C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29" name="Rectangle 97">
              <a:extLst>
                <a:ext uri="{FF2B5EF4-FFF2-40B4-BE49-F238E27FC236}">
                  <a16:creationId xmlns:a16="http://schemas.microsoft.com/office/drawing/2014/main" id="{1E36D7BB-BF49-4856-A2DF-C96CC525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0" name="Rectangle 98">
              <a:extLst>
                <a:ext uri="{FF2B5EF4-FFF2-40B4-BE49-F238E27FC236}">
                  <a16:creationId xmlns:a16="http://schemas.microsoft.com/office/drawing/2014/main" id="{3AD19EFD-585F-4B63-93A7-134A98C7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1" name="Rectangle 99">
              <a:extLst>
                <a:ext uri="{FF2B5EF4-FFF2-40B4-BE49-F238E27FC236}">
                  <a16:creationId xmlns:a16="http://schemas.microsoft.com/office/drawing/2014/main" id="{5AB080F9-A34B-4680-AD71-6F6D65FBA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2" name="Rectangle 100">
              <a:extLst>
                <a:ext uri="{FF2B5EF4-FFF2-40B4-BE49-F238E27FC236}">
                  <a16:creationId xmlns:a16="http://schemas.microsoft.com/office/drawing/2014/main" id="{6C6D9DD9-A8AE-4F88-AF45-A9448E513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3" name="AutoShape 101">
              <a:extLst>
                <a:ext uri="{FF2B5EF4-FFF2-40B4-BE49-F238E27FC236}">
                  <a16:creationId xmlns:a16="http://schemas.microsoft.com/office/drawing/2014/main" id="{A1E96962-3BE0-4CB5-9C13-8C7886FB53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4" name="AutoShape 102">
              <a:extLst>
                <a:ext uri="{FF2B5EF4-FFF2-40B4-BE49-F238E27FC236}">
                  <a16:creationId xmlns:a16="http://schemas.microsoft.com/office/drawing/2014/main" id="{7C13F29C-CF54-4F7B-89F9-75F1229BA7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135" name="Group 103">
            <a:extLst>
              <a:ext uri="{FF2B5EF4-FFF2-40B4-BE49-F238E27FC236}">
                <a16:creationId xmlns:a16="http://schemas.microsoft.com/office/drawing/2014/main" id="{825FB40B-1BF3-4159-BF25-DA8F5F0CE4C8}"/>
              </a:ext>
            </a:extLst>
          </p:cNvPr>
          <p:cNvGrpSpPr>
            <a:grpSpLocks/>
          </p:cNvGrpSpPr>
          <p:nvPr/>
        </p:nvGrpSpPr>
        <p:grpSpPr bwMode="auto">
          <a:xfrm>
            <a:off x="2174875" y="3079750"/>
            <a:ext cx="52388" cy="965200"/>
            <a:chOff x="1007" y="1433"/>
            <a:chExt cx="136" cy="2816"/>
          </a:xfrm>
        </p:grpSpPr>
        <p:sp>
          <p:nvSpPr>
            <p:cNvPr id="44136" name="AutoShape 104">
              <a:extLst>
                <a:ext uri="{FF2B5EF4-FFF2-40B4-BE49-F238E27FC236}">
                  <a16:creationId xmlns:a16="http://schemas.microsoft.com/office/drawing/2014/main" id="{8D2ED569-CCC3-4A5E-A63C-65B2B05F2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7" name="Rectangle 105">
              <a:extLst>
                <a:ext uri="{FF2B5EF4-FFF2-40B4-BE49-F238E27FC236}">
                  <a16:creationId xmlns:a16="http://schemas.microsoft.com/office/drawing/2014/main" id="{3E3B4D0B-B727-4183-A6CB-F9331CE62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8" name="Rectangle 106">
              <a:extLst>
                <a:ext uri="{FF2B5EF4-FFF2-40B4-BE49-F238E27FC236}">
                  <a16:creationId xmlns:a16="http://schemas.microsoft.com/office/drawing/2014/main" id="{C36D9C21-9C69-476E-8956-8ED3C4460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39" name="Rectangle 107">
              <a:extLst>
                <a:ext uri="{FF2B5EF4-FFF2-40B4-BE49-F238E27FC236}">
                  <a16:creationId xmlns:a16="http://schemas.microsoft.com/office/drawing/2014/main" id="{C738B623-86DE-468A-8285-0761D2837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0" name="Rectangle 108">
              <a:extLst>
                <a:ext uri="{FF2B5EF4-FFF2-40B4-BE49-F238E27FC236}">
                  <a16:creationId xmlns:a16="http://schemas.microsoft.com/office/drawing/2014/main" id="{3468ABEB-E5E4-443C-90C6-7C57E90C7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1" name="AutoShape 109">
              <a:extLst>
                <a:ext uri="{FF2B5EF4-FFF2-40B4-BE49-F238E27FC236}">
                  <a16:creationId xmlns:a16="http://schemas.microsoft.com/office/drawing/2014/main" id="{2173F593-7CD0-497D-9240-25A4C8431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2" name="Rectangle 110">
              <a:extLst>
                <a:ext uri="{FF2B5EF4-FFF2-40B4-BE49-F238E27FC236}">
                  <a16:creationId xmlns:a16="http://schemas.microsoft.com/office/drawing/2014/main" id="{6FA3E171-39D2-4F22-9076-055D81A2F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3" name="Rectangle 111">
              <a:extLst>
                <a:ext uri="{FF2B5EF4-FFF2-40B4-BE49-F238E27FC236}">
                  <a16:creationId xmlns:a16="http://schemas.microsoft.com/office/drawing/2014/main" id="{9B295A49-7EFA-4D5A-A9DB-4F8B2DA42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4" name="Rectangle 112">
              <a:extLst>
                <a:ext uri="{FF2B5EF4-FFF2-40B4-BE49-F238E27FC236}">
                  <a16:creationId xmlns:a16="http://schemas.microsoft.com/office/drawing/2014/main" id="{B440407B-A8B1-4EE7-A4E2-A5CAB7ED1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5" name="Rectangle 113">
              <a:extLst>
                <a:ext uri="{FF2B5EF4-FFF2-40B4-BE49-F238E27FC236}">
                  <a16:creationId xmlns:a16="http://schemas.microsoft.com/office/drawing/2014/main" id="{2FE6201A-CE99-4CB3-A27E-CAE7C429B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6" name="Rectangle 114">
              <a:extLst>
                <a:ext uri="{FF2B5EF4-FFF2-40B4-BE49-F238E27FC236}">
                  <a16:creationId xmlns:a16="http://schemas.microsoft.com/office/drawing/2014/main" id="{B4A0B5F2-F336-4C44-905F-DCB02B28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7" name="Rectangle 115">
              <a:extLst>
                <a:ext uri="{FF2B5EF4-FFF2-40B4-BE49-F238E27FC236}">
                  <a16:creationId xmlns:a16="http://schemas.microsoft.com/office/drawing/2014/main" id="{2492AD75-6CC0-44CF-998C-1E99D468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8" name="Rectangle 116">
              <a:extLst>
                <a:ext uri="{FF2B5EF4-FFF2-40B4-BE49-F238E27FC236}">
                  <a16:creationId xmlns:a16="http://schemas.microsoft.com/office/drawing/2014/main" id="{185077FE-73D3-400A-926B-42E69B713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49" name="Rectangle 117">
              <a:extLst>
                <a:ext uri="{FF2B5EF4-FFF2-40B4-BE49-F238E27FC236}">
                  <a16:creationId xmlns:a16="http://schemas.microsoft.com/office/drawing/2014/main" id="{88A421DF-EBCD-4679-8F85-65CCEA6D0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0" name="Rectangle 118">
              <a:extLst>
                <a:ext uri="{FF2B5EF4-FFF2-40B4-BE49-F238E27FC236}">
                  <a16:creationId xmlns:a16="http://schemas.microsoft.com/office/drawing/2014/main" id="{72ECCD28-8F52-41DD-8583-309F2E007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1" name="Rectangle 119">
              <a:extLst>
                <a:ext uri="{FF2B5EF4-FFF2-40B4-BE49-F238E27FC236}">
                  <a16:creationId xmlns:a16="http://schemas.microsoft.com/office/drawing/2014/main" id="{F799EF0C-EB14-476A-B9C6-5FEFDA3F4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2" name="Rectangle 120">
              <a:extLst>
                <a:ext uri="{FF2B5EF4-FFF2-40B4-BE49-F238E27FC236}">
                  <a16:creationId xmlns:a16="http://schemas.microsoft.com/office/drawing/2014/main" id="{6F97989E-3BEC-46AC-8CDD-7B7218905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3" name="AutoShape 121">
              <a:extLst>
                <a:ext uri="{FF2B5EF4-FFF2-40B4-BE49-F238E27FC236}">
                  <a16:creationId xmlns:a16="http://schemas.microsoft.com/office/drawing/2014/main" id="{6253F3A1-5E01-4FD3-A587-1C03A5693B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4" name="AutoShape 122">
              <a:extLst>
                <a:ext uri="{FF2B5EF4-FFF2-40B4-BE49-F238E27FC236}">
                  <a16:creationId xmlns:a16="http://schemas.microsoft.com/office/drawing/2014/main" id="{F3CDBEC8-923F-4764-9E9B-1F7A96C262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155" name="Group 123">
            <a:extLst>
              <a:ext uri="{FF2B5EF4-FFF2-40B4-BE49-F238E27FC236}">
                <a16:creationId xmlns:a16="http://schemas.microsoft.com/office/drawing/2014/main" id="{802EE734-AC40-4ECC-960A-8FE64BA81108}"/>
              </a:ext>
            </a:extLst>
          </p:cNvPr>
          <p:cNvGrpSpPr>
            <a:grpSpLocks/>
          </p:cNvGrpSpPr>
          <p:nvPr/>
        </p:nvGrpSpPr>
        <p:grpSpPr bwMode="auto">
          <a:xfrm>
            <a:off x="2557463" y="3100388"/>
            <a:ext cx="52387" cy="944562"/>
            <a:chOff x="1248" y="1497"/>
            <a:chExt cx="136" cy="2752"/>
          </a:xfrm>
        </p:grpSpPr>
        <p:sp>
          <p:nvSpPr>
            <p:cNvPr id="44156" name="AutoShape 124">
              <a:extLst>
                <a:ext uri="{FF2B5EF4-FFF2-40B4-BE49-F238E27FC236}">
                  <a16:creationId xmlns:a16="http://schemas.microsoft.com/office/drawing/2014/main" id="{8B721279-7102-4F67-8CBC-D1473B203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7" name="AutoShape 125">
              <a:extLst>
                <a:ext uri="{FF2B5EF4-FFF2-40B4-BE49-F238E27FC236}">
                  <a16:creationId xmlns:a16="http://schemas.microsoft.com/office/drawing/2014/main" id="{C6FBCB7D-FF8D-4CB6-B4CC-79BDE4B41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8" name="Rectangle 126">
              <a:extLst>
                <a:ext uri="{FF2B5EF4-FFF2-40B4-BE49-F238E27FC236}">
                  <a16:creationId xmlns:a16="http://schemas.microsoft.com/office/drawing/2014/main" id="{6347343B-13E5-4592-B8DC-1EF089F1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59" name="Rectangle 127">
              <a:extLst>
                <a:ext uri="{FF2B5EF4-FFF2-40B4-BE49-F238E27FC236}">
                  <a16:creationId xmlns:a16="http://schemas.microsoft.com/office/drawing/2014/main" id="{F0E46E81-8105-4329-B092-E53135622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0" name="Rectangle 128">
              <a:extLst>
                <a:ext uri="{FF2B5EF4-FFF2-40B4-BE49-F238E27FC236}">
                  <a16:creationId xmlns:a16="http://schemas.microsoft.com/office/drawing/2014/main" id="{AF5AB508-CF11-4747-9747-0ADF63CEB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1" name="Rectangle 129">
              <a:extLst>
                <a:ext uri="{FF2B5EF4-FFF2-40B4-BE49-F238E27FC236}">
                  <a16:creationId xmlns:a16="http://schemas.microsoft.com/office/drawing/2014/main" id="{7430EAF4-6B97-40F2-A150-609758116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2" name="Rectangle 130">
              <a:extLst>
                <a:ext uri="{FF2B5EF4-FFF2-40B4-BE49-F238E27FC236}">
                  <a16:creationId xmlns:a16="http://schemas.microsoft.com/office/drawing/2014/main" id="{0E4AE840-37A5-4BBE-8FE1-1F4488EC2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3" name="Rectangle 131">
              <a:extLst>
                <a:ext uri="{FF2B5EF4-FFF2-40B4-BE49-F238E27FC236}">
                  <a16:creationId xmlns:a16="http://schemas.microsoft.com/office/drawing/2014/main" id="{DEB3B50C-7525-48C8-996F-88C248E13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4" name="Rectangle 132">
              <a:extLst>
                <a:ext uri="{FF2B5EF4-FFF2-40B4-BE49-F238E27FC236}">
                  <a16:creationId xmlns:a16="http://schemas.microsoft.com/office/drawing/2014/main" id="{54DE516E-5C32-4B01-9A07-0DDB2F5C9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5" name="Rectangle 133">
              <a:extLst>
                <a:ext uri="{FF2B5EF4-FFF2-40B4-BE49-F238E27FC236}">
                  <a16:creationId xmlns:a16="http://schemas.microsoft.com/office/drawing/2014/main" id="{7AD5BBEE-83EC-46F3-88B3-31C84375C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6" name="Rectangle 134">
              <a:extLst>
                <a:ext uri="{FF2B5EF4-FFF2-40B4-BE49-F238E27FC236}">
                  <a16:creationId xmlns:a16="http://schemas.microsoft.com/office/drawing/2014/main" id="{8B8DC721-0296-4E87-9FB7-BA700B2A3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7" name="Rectangle 135">
              <a:extLst>
                <a:ext uri="{FF2B5EF4-FFF2-40B4-BE49-F238E27FC236}">
                  <a16:creationId xmlns:a16="http://schemas.microsoft.com/office/drawing/2014/main" id="{F860741A-D95B-49DE-872A-E591E3641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8" name="Rectangle 136">
              <a:extLst>
                <a:ext uri="{FF2B5EF4-FFF2-40B4-BE49-F238E27FC236}">
                  <a16:creationId xmlns:a16="http://schemas.microsoft.com/office/drawing/2014/main" id="{7D978689-48C3-4C99-A324-E0FBD9B07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69" name="Rectangle 137">
              <a:extLst>
                <a:ext uri="{FF2B5EF4-FFF2-40B4-BE49-F238E27FC236}">
                  <a16:creationId xmlns:a16="http://schemas.microsoft.com/office/drawing/2014/main" id="{D567FBF7-8A4E-4017-BCA9-82D70285C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0" name="Rectangle 138">
              <a:extLst>
                <a:ext uri="{FF2B5EF4-FFF2-40B4-BE49-F238E27FC236}">
                  <a16:creationId xmlns:a16="http://schemas.microsoft.com/office/drawing/2014/main" id="{B8C4CA7A-856E-4859-A931-0879CC276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1" name="Rectangle 139">
              <a:extLst>
                <a:ext uri="{FF2B5EF4-FFF2-40B4-BE49-F238E27FC236}">
                  <a16:creationId xmlns:a16="http://schemas.microsoft.com/office/drawing/2014/main" id="{EB24F5E8-0716-4F47-B468-F9C16AE3A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2" name="Rectangle 140">
              <a:extLst>
                <a:ext uri="{FF2B5EF4-FFF2-40B4-BE49-F238E27FC236}">
                  <a16:creationId xmlns:a16="http://schemas.microsoft.com/office/drawing/2014/main" id="{D8ECE080-30AC-4F3F-8D94-5F0214DF8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3" name="Rectangle 141">
              <a:extLst>
                <a:ext uri="{FF2B5EF4-FFF2-40B4-BE49-F238E27FC236}">
                  <a16:creationId xmlns:a16="http://schemas.microsoft.com/office/drawing/2014/main" id="{510116D9-4055-4629-A1CF-3597283D7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4" name="AutoShape 142">
              <a:extLst>
                <a:ext uri="{FF2B5EF4-FFF2-40B4-BE49-F238E27FC236}">
                  <a16:creationId xmlns:a16="http://schemas.microsoft.com/office/drawing/2014/main" id="{1F0D4126-7E85-46BE-A5B3-E57C6C360A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5" name="AutoShape 143">
              <a:extLst>
                <a:ext uri="{FF2B5EF4-FFF2-40B4-BE49-F238E27FC236}">
                  <a16:creationId xmlns:a16="http://schemas.microsoft.com/office/drawing/2014/main" id="{32947E03-4415-46ED-B331-AAF670E403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176" name="Group 144">
            <a:extLst>
              <a:ext uri="{FF2B5EF4-FFF2-40B4-BE49-F238E27FC236}">
                <a16:creationId xmlns:a16="http://schemas.microsoft.com/office/drawing/2014/main" id="{B5FC2905-D1D2-44EE-9160-B33E9844D810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3200400"/>
            <a:ext cx="52387" cy="844550"/>
            <a:chOff x="1488" y="1787"/>
            <a:chExt cx="136" cy="2462"/>
          </a:xfrm>
        </p:grpSpPr>
        <p:sp>
          <p:nvSpPr>
            <p:cNvPr id="44177" name="AutoShape 145">
              <a:extLst>
                <a:ext uri="{FF2B5EF4-FFF2-40B4-BE49-F238E27FC236}">
                  <a16:creationId xmlns:a16="http://schemas.microsoft.com/office/drawing/2014/main" id="{E9DB8351-6A01-485C-989D-EAF5428C2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8" name="AutoShape 146">
              <a:extLst>
                <a:ext uri="{FF2B5EF4-FFF2-40B4-BE49-F238E27FC236}">
                  <a16:creationId xmlns:a16="http://schemas.microsoft.com/office/drawing/2014/main" id="{09185DEF-C400-4895-AD31-DECE63BC0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79" name="Rectangle 147">
              <a:extLst>
                <a:ext uri="{FF2B5EF4-FFF2-40B4-BE49-F238E27FC236}">
                  <a16:creationId xmlns:a16="http://schemas.microsoft.com/office/drawing/2014/main" id="{8AF59343-7D6F-4494-9F38-66D3F5972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0" name="Rectangle 148">
              <a:extLst>
                <a:ext uri="{FF2B5EF4-FFF2-40B4-BE49-F238E27FC236}">
                  <a16:creationId xmlns:a16="http://schemas.microsoft.com/office/drawing/2014/main" id="{74738239-7389-4BB4-81A7-C455F0BF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1" name="Rectangle 149">
              <a:extLst>
                <a:ext uri="{FF2B5EF4-FFF2-40B4-BE49-F238E27FC236}">
                  <a16:creationId xmlns:a16="http://schemas.microsoft.com/office/drawing/2014/main" id="{0C5585BC-9D80-4C83-9204-8CE4BDAB1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2" name="Rectangle 150">
              <a:extLst>
                <a:ext uri="{FF2B5EF4-FFF2-40B4-BE49-F238E27FC236}">
                  <a16:creationId xmlns:a16="http://schemas.microsoft.com/office/drawing/2014/main" id="{E3292241-83DE-46C6-8E6C-6EFA26644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3" name="Rectangle 151">
              <a:extLst>
                <a:ext uri="{FF2B5EF4-FFF2-40B4-BE49-F238E27FC236}">
                  <a16:creationId xmlns:a16="http://schemas.microsoft.com/office/drawing/2014/main" id="{13261B21-CF33-485E-B2A8-D1AC3A1B4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4" name="Rectangle 152">
              <a:extLst>
                <a:ext uri="{FF2B5EF4-FFF2-40B4-BE49-F238E27FC236}">
                  <a16:creationId xmlns:a16="http://schemas.microsoft.com/office/drawing/2014/main" id="{5F139928-48D0-412A-9785-4EC6A2D1C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5" name="Rectangle 153">
              <a:extLst>
                <a:ext uri="{FF2B5EF4-FFF2-40B4-BE49-F238E27FC236}">
                  <a16:creationId xmlns:a16="http://schemas.microsoft.com/office/drawing/2014/main" id="{00E6FBFE-C316-4B23-8EAA-FA97DF0B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6" name="Rectangle 154">
              <a:extLst>
                <a:ext uri="{FF2B5EF4-FFF2-40B4-BE49-F238E27FC236}">
                  <a16:creationId xmlns:a16="http://schemas.microsoft.com/office/drawing/2014/main" id="{09E77A9F-24AB-47F4-AD5C-45C5E9EC8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7" name="Rectangle 155">
              <a:extLst>
                <a:ext uri="{FF2B5EF4-FFF2-40B4-BE49-F238E27FC236}">
                  <a16:creationId xmlns:a16="http://schemas.microsoft.com/office/drawing/2014/main" id="{F00B88F8-1DAD-4D31-A163-B315BA3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8" name="Rectangle 156">
              <a:extLst>
                <a:ext uri="{FF2B5EF4-FFF2-40B4-BE49-F238E27FC236}">
                  <a16:creationId xmlns:a16="http://schemas.microsoft.com/office/drawing/2014/main" id="{E60424CE-6B31-4C49-8789-5D62DD607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89" name="Rectangle 157">
              <a:extLst>
                <a:ext uri="{FF2B5EF4-FFF2-40B4-BE49-F238E27FC236}">
                  <a16:creationId xmlns:a16="http://schemas.microsoft.com/office/drawing/2014/main" id="{2ED30E59-0BC3-4560-AA73-0977B4582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0" name="Rectangle 158">
              <a:extLst>
                <a:ext uri="{FF2B5EF4-FFF2-40B4-BE49-F238E27FC236}">
                  <a16:creationId xmlns:a16="http://schemas.microsoft.com/office/drawing/2014/main" id="{F9443B12-C68B-4498-975E-400031A77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1" name="Rectangle 159">
              <a:extLst>
                <a:ext uri="{FF2B5EF4-FFF2-40B4-BE49-F238E27FC236}">
                  <a16:creationId xmlns:a16="http://schemas.microsoft.com/office/drawing/2014/main" id="{BCDD231B-02A0-4335-AEFC-AB85B7BFF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2" name="AutoShape 160">
              <a:extLst>
                <a:ext uri="{FF2B5EF4-FFF2-40B4-BE49-F238E27FC236}">
                  <a16:creationId xmlns:a16="http://schemas.microsoft.com/office/drawing/2014/main" id="{6D3256AA-9613-4393-B60B-ADDEDF2674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3" name="AutoShape 161">
              <a:extLst>
                <a:ext uri="{FF2B5EF4-FFF2-40B4-BE49-F238E27FC236}">
                  <a16:creationId xmlns:a16="http://schemas.microsoft.com/office/drawing/2014/main" id="{0E1310F0-367A-41EF-AD3B-9FC984EC3F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194" name="Group 162">
            <a:extLst>
              <a:ext uri="{FF2B5EF4-FFF2-40B4-BE49-F238E27FC236}">
                <a16:creationId xmlns:a16="http://schemas.microsoft.com/office/drawing/2014/main" id="{F34C6EF7-BD66-49FC-A37D-A4D9BC0FCEA4}"/>
              </a:ext>
            </a:extLst>
          </p:cNvPr>
          <p:cNvGrpSpPr>
            <a:grpSpLocks/>
          </p:cNvGrpSpPr>
          <p:nvPr/>
        </p:nvGrpSpPr>
        <p:grpSpPr bwMode="auto">
          <a:xfrm>
            <a:off x="3321050" y="3276600"/>
            <a:ext cx="52388" cy="768350"/>
            <a:chOff x="1729" y="2009"/>
            <a:chExt cx="136" cy="2240"/>
          </a:xfrm>
        </p:grpSpPr>
        <p:sp>
          <p:nvSpPr>
            <p:cNvPr id="44195" name="AutoShape 163">
              <a:extLst>
                <a:ext uri="{FF2B5EF4-FFF2-40B4-BE49-F238E27FC236}">
                  <a16:creationId xmlns:a16="http://schemas.microsoft.com/office/drawing/2014/main" id="{4FBA45D9-47B9-4691-9855-EC3912D9E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6" name="AutoShape 164">
              <a:extLst>
                <a:ext uri="{FF2B5EF4-FFF2-40B4-BE49-F238E27FC236}">
                  <a16:creationId xmlns:a16="http://schemas.microsoft.com/office/drawing/2014/main" id="{718444E2-5DE0-46B8-B1B3-E00EF679A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7" name="Rectangle 165">
              <a:extLst>
                <a:ext uri="{FF2B5EF4-FFF2-40B4-BE49-F238E27FC236}">
                  <a16:creationId xmlns:a16="http://schemas.microsoft.com/office/drawing/2014/main" id="{70E4F707-7897-4ED8-841F-FC5702398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8" name="Rectangle 166">
              <a:extLst>
                <a:ext uri="{FF2B5EF4-FFF2-40B4-BE49-F238E27FC236}">
                  <a16:creationId xmlns:a16="http://schemas.microsoft.com/office/drawing/2014/main" id="{CC31563B-1CB8-46E0-82FA-2CEE0F9CA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199" name="Rectangle 167">
              <a:extLst>
                <a:ext uri="{FF2B5EF4-FFF2-40B4-BE49-F238E27FC236}">
                  <a16:creationId xmlns:a16="http://schemas.microsoft.com/office/drawing/2014/main" id="{FA341D53-26FC-4DB2-BFC5-F179A52E6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0" name="Rectangle 168">
              <a:extLst>
                <a:ext uri="{FF2B5EF4-FFF2-40B4-BE49-F238E27FC236}">
                  <a16:creationId xmlns:a16="http://schemas.microsoft.com/office/drawing/2014/main" id="{CFCD270A-0C11-4195-BA68-D08693BF2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1" name="Rectangle 169">
              <a:extLst>
                <a:ext uri="{FF2B5EF4-FFF2-40B4-BE49-F238E27FC236}">
                  <a16:creationId xmlns:a16="http://schemas.microsoft.com/office/drawing/2014/main" id="{A96CDB35-1053-4E31-8B58-67003C67D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2" name="Rectangle 170">
              <a:extLst>
                <a:ext uri="{FF2B5EF4-FFF2-40B4-BE49-F238E27FC236}">
                  <a16:creationId xmlns:a16="http://schemas.microsoft.com/office/drawing/2014/main" id="{5B401A11-604B-4C22-9D23-C7D49B26B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3" name="Rectangle 171">
              <a:extLst>
                <a:ext uri="{FF2B5EF4-FFF2-40B4-BE49-F238E27FC236}">
                  <a16:creationId xmlns:a16="http://schemas.microsoft.com/office/drawing/2014/main" id="{FF8E6632-C781-40D7-881B-19CB4A910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4" name="Rectangle 172">
              <a:extLst>
                <a:ext uri="{FF2B5EF4-FFF2-40B4-BE49-F238E27FC236}">
                  <a16:creationId xmlns:a16="http://schemas.microsoft.com/office/drawing/2014/main" id="{F0C8F859-9E53-4772-BAA4-BDD74D75D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5" name="Rectangle 173">
              <a:extLst>
                <a:ext uri="{FF2B5EF4-FFF2-40B4-BE49-F238E27FC236}">
                  <a16:creationId xmlns:a16="http://schemas.microsoft.com/office/drawing/2014/main" id="{B593BCDC-9AE0-47A8-9A6D-7B1D420D6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6" name="Rectangle 174">
              <a:extLst>
                <a:ext uri="{FF2B5EF4-FFF2-40B4-BE49-F238E27FC236}">
                  <a16:creationId xmlns:a16="http://schemas.microsoft.com/office/drawing/2014/main" id="{061886C4-26E3-4101-92D1-CA49E138B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7" name="Rectangle 175">
              <a:extLst>
                <a:ext uri="{FF2B5EF4-FFF2-40B4-BE49-F238E27FC236}">
                  <a16:creationId xmlns:a16="http://schemas.microsoft.com/office/drawing/2014/main" id="{35ACF94A-0792-4BCD-939B-BC8E97810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8" name="Rectangle 176">
              <a:extLst>
                <a:ext uri="{FF2B5EF4-FFF2-40B4-BE49-F238E27FC236}">
                  <a16:creationId xmlns:a16="http://schemas.microsoft.com/office/drawing/2014/main" id="{F115700E-A893-4194-A730-B8DD5F650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09" name="Rectangle 177">
              <a:extLst>
                <a:ext uri="{FF2B5EF4-FFF2-40B4-BE49-F238E27FC236}">
                  <a16:creationId xmlns:a16="http://schemas.microsoft.com/office/drawing/2014/main" id="{8D72979E-018A-4BC0-82AA-7289A284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0" name="AutoShape 178">
              <a:extLst>
                <a:ext uri="{FF2B5EF4-FFF2-40B4-BE49-F238E27FC236}">
                  <a16:creationId xmlns:a16="http://schemas.microsoft.com/office/drawing/2014/main" id="{C0E60ECB-4062-4E5F-84CF-7A79457374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1" name="AutoShape 179">
              <a:extLst>
                <a:ext uri="{FF2B5EF4-FFF2-40B4-BE49-F238E27FC236}">
                  <a16:creationId xmlns:a16="http://schemas.microsoft.com/office/drawing/2014/main" id="{3E524638-BD12-448F-A37F-6C33FF5992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12" name="Group 180">
            <a:extLst>
              <a:ext uri="{FF2B5EF4-FFF2-40B4-BE49-F238E27FC236}">
                <a16:creationId xmlns:a16="http://schemas.microsoft.com/office/drawing/2014/main" id="{3473063A-EFD2-400C-BD81-E6E0B376BBF3}"/>
              </a:ext>
            </a:extLst>
          </p:cNvPr>
          <p:cNvGrpSpPr>
            <a:grpSpLocks/>
          </p:cNvGrpSpPr>
          <p:nvPr/>
        </p:nvGrpSpPr>
        <p:grpSpPr bwMode="auto">
          <a:xfrm>
            <a:off x="3703638" y="3302000"/>
            <a:ext cx="52387" cy="742950"/>
            <a:chOff x="1970" y="2082"/>
            <a:chExt cx="136" cy="2167"/>
          </a:xfrm>
        </p:grpSpPr>
        <p:sp>
          <p:nvSpPr>
            <p:cNvPr id="44213" name="AutoShape 181">
              <a:extLst>
                <a:ext uri="{FF2B5EF4-FFF2-40B4-BE49-F238E27FC236}">
                  <a16:creationId xmlns:a16="http://schemas.microsoft.com/office/drawing/2014/main" id="{D6BAC4FB-75A1-4CF2-BB7F-6C1E9ECB9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4" name="Rectangle 182">
              <a:extLst>
                <a:ext uri="{FF2B5EF4-FFF2-40B4-BE49-F238E27FC236}">
                  <a16:creationId xmlns:a16="http://schemas.microsoft.com/office/drawing/2014/main" id="{B9AF8265-76CA-4D76-B196-93FC07556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5" name="AutoShape 183">
              <a:extLst>
                <a:ext uri="{FF2B5EF4-FFF2-40B4-BE49-F238E27FC236}">
                  <a16:creationId xmlns:a16="http://schemas.microsoft.com/office/drawing/2014/main" id="{5C9B5AEC-719B-4D0A-8668-BBC95896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6" name="Rectangle 184">
              <a:extLst>
                <a:ext uri="{FF2B5EF4-FFF2-40B4-BE49-F238E27FC236}">
                  <a16:creationId xmlns:a16="http://schemas.microsoft.com/office/drawing/2014/main" id="{0597D5EF-3697-4203-9EBB-D33B3B13C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7" name="Rectangle 185">
              <a:extLst>
                <a:ext uri="{FF2B5EF4-FFF2-40B4-BE49-F238E27FC236}">
                  <a16:creationId xmlns:a16="http://schemas.microsoft.com/office/drawing/2014/main" id="{A2F8456B-9731-4B88-83CD-B1341C7E2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8" name="Rectangle 186">
              <a:extLst>
                <a:ext uri="{FF2B5EF4-FFF2-40B4-BE49-F238E27FC236}">
                  <a16:creationId xmlns:a16="http://schemas.microsoft.com/office/drawing/2014/main" id="{8C7A6DB9-23B0-4A94-99F2-D90366C86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19" name="Rectangle 187">
              <a:extLst>
                <a:ext uri="{FF2B5EF4-FFF2-40B4-BE49-F238E27FC236}">
                  <a16:creationId xmlns:a16="http://schemas.microsoft.com/office/drawing/2014/main" id="{A314C2E0-D2BD-42B6-B40E-4F9719A6E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0" name="Rectangle 188">
              <a:extLst>
                <a:ext uri="{FF2B5EF4-FFF2-40B4-BE49-F238E27FC236}">
                  <a16:creationId xmlns:a16="http://schemas.microsoft.com/office/drawing/2014/main" id="{B7B4177C-F7DB-40E7-8162-1D3F1B07B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1" name="Rectangle 189">
              <a:extLst>
                <a:ext uri="{FF2B5EF4-FFF2-40B4-BE49-F238E27FC236}">
                  <a16:creationId xmlns:a16="http://schemas.microsoft.com/office/drawing/2014/main" id="{5C10DE0D-634F-4571-AEA4-9C83C05F3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2" name="Rectangle 190">
              <a:extLst>
                <a:ext uri="{FF2B5EF4-FFF2-40B4-BE49-F238E27FC236}">
                  <a16:creationId xmlns:a16="http://schemas.microsoft.com/office/drawing/2014/main" id="{37EAC2A6-17A0-4662-94B2-77ADBD92B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3" name="Rectangle 191">
              <a:extLst>
                <a:ext uri="{FF2B5EF4-FFF2-40B4-BE49-F238E27FC236}">
                  <a16:creationId xmlns:a16="http://schemas.microsoft.com/office/drawing/2014/main" id="{4FF10BC0-B874-4D57-BAC8-6D3643DB4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4" name="Rectangle 192">
              <a:extLst>
                <a:ext uri="{FF2B5EF4-FFF2-40B4-BE49-F238E27FC236}">
                  <a16:creationId xmlns:a16="http://schemas.microsoft.com/office/drawing/2014/main" id="{61E7AD8D-9551-4BC4-BC62-E8394C9E5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5" name="AutoShape 193">
              <a:extLst>
                <a:ext uri="{FF2B5EF4-FFF2-40B4-BE49-F238E27FC236}">
                  <a16:creationId xmlns:a16="http://schemas.microsoft.com/office/drawing/2014/main" id="{A46D9DEB-DF44-4FFB-8AA3-231BD949FB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6" name="AutoShape 194">
              <a:extLst>
                <a:ext uri="{FF2B5EF4-FFF2-40B4-BE49-F238E27FC236}">
                  <a16:creationId xmlns:a16="http://schemas.microsoft.com/office/drawing/2014/main" id="{CEF13785-A8A2-44CE-950B-0167E7A9D5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27" name="Group 195">
            <a:extLst>
              <a:ext uri="{FF2B5EF4-FFF2-40B4-BE49-F238E27FC236}">
                <a16:creationId xmlns:a16="http://schemas.microsoft.com/office/drawing/2014/main" id="{96866626-B828-48FD-86BF-01C2C81ECC48}"/>
              </a:ext>
            </a:extLst>
          </p:cNvPr>
          <p:cNvGrpSpPr>
            <a:grpSpLocks/>
          </p:cNvGrpSpPr>
          <p:nvPr/>
        </p:nvGrpSpPr>
        <p:grpSpPr bwMode="auto">
          <a:xfrm>
            <a:off x="4084638" y="3298825"/>
            <a:ext cx="52387" cy="746125"/>
            <a:chOff x="2210" y="2073"/>
            <a:chExt cx="136" cy="2176"/>
          </a:xfrm>
        </p:grpSpPr>
        <p:sp>
          <p:nvSpPr>
            <p:cNvPr id="44228" name="AutoShape 196">
              <a:extLst>
                <a:ext uri="{FF2B5EF4-FFF2-40B4-BE49-F238E27FC236}">
                  <a16:creationId xmlns:a16="http://schemas.microsoft.com/office/drawing/2014/main" id="{E4419738-4A52-4A2C-B500-A096598FD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29" name="Rectangle 197">
              <a:extLst>
                <a:ext uri="{FF2B5EF4-FFF2-40B4-BE49-F238E27FC236}">
                  <a16:creationId xmlns:a16="http://schemas.microsoft.com/office/drawing/2014/main" id="{6D2F2861-0007-4CE0-A201-EB66DCB9E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0" name="AutoShape 198">
              <a:extLst>
                <a:ext uri="{FF2B5EF4-FFF2-40B4-BE49-F238E27FC236}">
                  <a16:creationId xmlns:a16="http://schemas.microsoft.com/office/drawing/2014/main" id="{C22E0149-3C88-40A4-AD80-E0FB8F04F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1" name="Rectangle 199">
              <a:extLst>
                <a:ext uri="{FF2B5EF4-FFF2-40B4-BE49-F238E27FC236}">
                  <a16:creationId xmlns:a16="http://schemas.microsoft.com/office/drawing/2014/main" id="{7317C2E0-F0B4-4476-9FDD-BE8FF7D5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2" name="Rectangle 200">
              <a:extLst>
                <a:ext uri="{FF2B5EF4-FFF2-40B4-BE49-F238E27FC236}">
                  <a16:creationId xmlns:a16="http://schemas.microsoft.com/office/drawing/2014/main" id="{19A15A60-672C-48CE-ADAC-F800B661E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3" name="Rectangle 201">
              <a:extLst>
                <a:ext uri="{FF2B5EF4-FFF2-40B4-BE49-F238E27FC236}">
                  <a16:creationId xmlns:a16="http://schemas.microsoft.com/office/drawing/2014/main" id="{B6A5EB73-6042-4FB7-9CAF-6E8667830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4" name="Rectangle 202">
              <a:extLst>
                <a:ext uri="{FF2B5EF4-FFF2-40B4-BE49-F238E27FC236}">
                  <a16:creationId xmlns:a16="http://schemas.microsoft.com/office/drawing/2014/main" id="{737546A0-D519-4713-B5E0-02CB62942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5" name="Rectangle 203">
              <a:extLst>
                <a:ext uri="{FF2B5EF4-FFF2-40B4-BE49-F238E27FC236}">
                  <a16:creationId xmlns:a16="http://schemas.microsoft.com/office/drawing/2014/main" id="{5D893395-215B-41DA-9451-3297860BC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6" name="Rectangle 204">
              <a:extLst>
                <a:ext uri="{FF2B5EF4-FFF2-40B4-BE49-F238E27FC236}">
                  <a16:creationId xmlns:a16="http://schemas.microsoft.com/office/drawing/2014/main" id="{B9DCA473-A097-45A6-8B7C-6365EE654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7" name="Rectangle 205">
              <a:extLst>
                <a:ext uri="{FF2B5EF4-FFF2-40B4-BE49-F238E27FC236}">
                  <a16:creationId xmlns:a16="http://schemas.microsoft.com/office/drawing/2014/main" id="{4D36CB2D-EE2E-43BC-9B79-E3ED22077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8" name="Rectangle 206">
              <a:extLst>
                <a:ext uri="{FF2B5EF4-FFF2-40B4-BE49-F238E27FC236}">
                  <a16:creationId xmlns:a16="http://schemas.microsoft.com/office/drawing/2014/main" id="{D608F834-15D3-48CA-88F3-1AB6F212F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39" name="Rectangle 207">
              <a:extLst>
                <a:ext uri="{FF2B5EF4-FFF2-40B4-BE49-F238E27FC236}">
                  <a16:creationId xmlns:a16="http://schemas.microsoft.com/office/drawing/2014/main" id="{9E53CBFF-6373-4895-A920-C8CEBC7ED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0" name="Rectangle 208">
              <a:extLst>
                <a:ext uri="{FF2B5EF4-FFF2-40B4-BE49-F238E27FC236}">
                  <a16:creationId xmlns:a16="http://schemas.microsoft.com/office/drawing/2014/main" id="{832F7B81-DEF7-4770-AFDE-14AABC43B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1" name="Rectangle 209">
              <a:extLst>
                <a:ext uri="{FF2B5EF4-FFF2-40B4-BE49-F238E27FC236}">
                  <a16:creationId xmlns:a16="http://schemas.microsoft.com/office/drawing/2014/main" id="{D7CD2D4A-29B9-485C-B1C2-03DFA94AD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2" name="Rectangle 210">
              <a:extLst>
                <a:ext uri="{FF2B5EF4-FFF2-40B4-BE49-F238E27FC236}">
                  <a16:creationId xmlns:a16="http://schemas.microsoft.com/office/drawing/2014/main" id="{D2071FB0-E21A-4B14-99E6-33F77B62F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3" name="Rectangle 211">
              <a:extLst>
                <a:ext uri="{FF2B5EF4-FFF2-40B4-BE49-F238E27FC236}">
                  <a16:creationId xmlns:a16="http://schemas.microsoft.com/office/drawing/2014/main" id="{A91BBEAF-3096-49EB-9A8C-5013C6C6D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4" name="AutoShape 212">
              <a:extLst>
                <a:ext uri="{FF2B5EF4-FFF2-40B4-BE49-F238E27FC236}">
                  <a16:creationId xmlns:a16="http://schemas.microsoft.com/office/drawing/2014/main" id="{1BA2C68D-1DB8-4009-9AEC-08601DEAB1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5" name="AutoShape 213">
              <a:extLst>
                <a:ext uri="{FF2B5EF4-FFF2-40B4-BE49-F238E27FC236}">
                  <a16:creationId xmlns:a16="http://schemas.microsoft.com/office/drawing/2014/main" id="{19D69E80-39D7-46C6-88B8-BA8E90F6A3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46" name="Group 214">
            <a:extLst>
              <a:ext uri="{FF2B5EF4-FFF2-40B4-BE49-F238E27FC236}">
                <a16:creationId xmlns:a16="http://schemas.microsoft.com/office/drawing/2014/main" id="{DB4DE0C8-E504-420D-970A-0D3820014DE4}"/>
              </a:ext>
            </a:extLst>
          </p:cNvPr>
          <p:cNvGrpSpPr>
            <a:grpSpLocks/>
          </p:cNvGrpSpPr>
          <p:nvPr/>
        </p:nvGrpSpPr>
        <p:grpSpPr bwMode="auto">
          <a:xfrm>
            <a:off x="4467225" y="3294063"/>
            <a:ext cx="52388" cy="750887"/>
            <a:chOff x="2451" y="2064"/>
            <a:chExt cx="136" cy="2186"/>
          </a:xfrm>
        </p:grpSpPr>
        <p:sp>
          <p:nvSpPr>
            <p:cNvPr id="44247" name="AutoShape 215">
              <a:extLst>
                <a:ext uri="{FF2B5EF4-FFF2-40B4-BE49-F238E27FC236}">
                  <a16:creationId xmlns:a16="http://schemas.microsoft.com/office/drawing/2014/main" id="{73D35906-D0F2-4454-9637-CE1ED6CD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8" name="AutoShape 216">
              <a:extLst>
                <a:ext uri="{FF2B5EF4-FFF2-40B4-BE49-F238E27FC236}">
                  <a16:creationId xmlns:a16="http://schemas.microsoft.com/office/drawing/2014/main" id="{83DD61FB-92B0-4CC0-9356-6BC8B25C2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49" name="Rectangle 217">
              <a:extLst>
                <a:ext uri="{FF2B5EF4-FFF2-40B4-BE49-F238E27FC236}">
                  <a16:creationId xmlns:a16="http://schemas.microsoft.com/office/drawing/2014/main" id="{22BC8BC0-4774-4B2B-82BB-59D40700E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0" name="Rectangle 218">
              <a:extLst>
                <a:ext uri="{FF2B5EF4-FFF2-40B4-BE49-F238E27FC236}">
                  <a16:creationId xmlns:a16="http://schemas.microsoft.com/office/drawing/2014/main" id="{219E9A1E-C8CF-4EE2-ADBA-6DA51F00D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1" name="Rectangle 219">
              <a:extLst>
                <a:ext uri="{FF2B5EF4-FFF2-40B4-BE49-F238E27FC236}">
                  <a16:creationId xmlns:a16="http://schemas.microsoft.com/office/drawing/2014/main" id="{8CF52039-1241-46F9-A0B7-CC0A93607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2" name="Rectangle 220">
              <a:extLst>
                <a:ext uri="{FF2B5EF4-FFF2-40B4-BE49-F238E27FC236}">
                  <a16:creationId xmlns:a16="http://schemas.microsoft.com/office/drawing/2014/main" id="{25AC61E1-B149-4FEC-8B2B-AE97B9BEE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3" name="Rectangle 221">
              <a:extLst>
                <a:ext uri="{FF2B5EF4-FFF2-40B4-BE49-F238E27FC236}">
                  <a16:creationId xmlns:a16="http://schemas.microsoft.com/office/drawing/2014/main" id="{B25EDC46-246E-4AC5-B598-59D93228B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4" name="Rectangle 222">
              <a:extLst>
                <a:ext uri="{FF2B5EF4-FFF2-40B4-BE49-F238E27FC236}">
                  <a16:creationId xmlns:a16="http://schemas.microsoft.com/office/drawing/2014/main" id="{EA6C5A2B-09B8-49E0-B76A-0FC6980C5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5" name="Rectangle 223">
              <a:extLst>
                <a:ext uri="{FF2B5EF4-FFF2-40B4-BE49-F238E27FC236}">
                  <a16:creationId xmlns:a16="http://schemas.microsoft.com/office/drawing/2014/main" id="{7515F551-05C4-4E9C-BE3F-0439EEB77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6" name="Rectangle 224">
              <a:extLst>
                <a:ext uri="{FF2B5EF4-FFF2-40B4-BE49-F238E27FC236}">
                  <a16:creationId xmlns:a16="http://schemas.microsoft.com/office/drawing/2014/main" id="{C0B6BE03-B86C-41D1-94BE-45FE14FB2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7" name="Rectangle 225">
              <a:extLst>
                <a:ext uri="{FF2B5EF4-FFF2-40B4-BE49-F238E27FC236}">
                  <a16:creationId xmlns:a16="http://schemas.microsoft.com/office/drawing/2014/main" id="{9FAF93E3-CC67-4256-95F1-E818C3D94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8" name="Rectangle 226">
              <a:extLst>
                <a:ext uri="{FF2B5EF4-FFF2-40B4-BE49-F238E27FC236}">
                  <a16:creationId xmlns:a16="http://schemas.microsoft.com/office/drawing/2014/main" id="{76124CE6-1E18-451A-83C2-7DB79C32E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59" name="Rectangle 227">
              <a:extLst>
                <a:ext uri="{FF2B5EF4-FFF2-40B4-BE49-F238E27FC236}">
                  <a16:creationId xmlns:a16="http://schemas.microsoft.com/office/drawing/2014/main" id="{B9B7533D-44CC-456C-BB4F-2187CF007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0" name="Rectangle 228">
              <a:extLst>
                <a:ext uri="{FF2B5EF4-FFF2-40B4-BE49-F238E27FC236}">
                  <a16:creationId xmlns:a16="http://schemas.microsoft.com/office/drawing/2014/main" id="{328952D0-A7C1-4275-B14B-A36AD5CBC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1" name="Rectangle 229">
              <a:extLst>
                <a:ext uri="{FF2B5EF4-FFF2-40B4-BE49-F238E27FC236}">
                  <a16:creationId xmlns:a16="http://schemas.microsoft.com/office/drawing/2014/main" id="{92F4BD53-E415-4245-BBD8-4E721CFF2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2" name="Rectangle 230">
              <a:extLst>
                <a:ext uri="{FF2B5EF4-FFF2-40B4-BE49-F238E27FC236}">
                  <a16:creationId xmlns:a16="http://schemas.microsoft.com/office/drawing/2014/main" id="{668E297A-5029-4558-B557-95B5ECE55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3" name="AutoShape 231">
              <a:extLst>
                <a:ext uri="{FF2B5EF4-FFF2-40B4-BE49-F238E27FC236}">
                  <a16:creationId xmlns:a16="http://schemas.microsoft.com/office/drawing/2014/main" id="{29EA30D1-9FA8-4787-90F6-CF78007352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4" name="AutoShape 232">
              <a:extLst>
                <a:ext uri="{FF2B5EF4-FFF2-40B4-BE49-F238E27FC236}">
                  <a16:creationId xmlns:a16="http://schemas.microsoft.com/office/drawing/2014/main" id="{D72E5A01-BF8E-414B-A21A-DE23D24004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65" name="Group 233">
            <a:extLst>
              <a:ext uri="{FF2B5EF4-FFF2-40B4-BE49-F238E27FC236}">
                <a16:creationId xmlns:a16="http://schemas.microsoft.com/office/drawing/2014/main" id="{387DB717-1813-44F3-A711-C8463769DAE7}"/>
              </a:ext>
            </a:extLst>
          </p:cNvPr>
          <p:cNvGrpSpPr>
            <a:grpSpLocks/>
          </p:cNvGrpSpPr>
          <p:nvPr/>
        </p:nvGrpSpPr>
        <p:grpSpPr bwMode="auto">
          <a:xfrm>
            <a:off x="4849813" y="3344863"/>
            <a:ext cx="52387" cy="700087"/>
            <a:chOff x="2692" y="2209"/>
            <a:chExt cx="136" cy="2040"/>
          </a:xfrm>
        </p:grpSpPr>
        <p:sp>
          <p:nvSpPr>
            <p:cNvPr id="44266" name="AutoShape 234">
              <a:extLst>
                <a:ext uri="{FF2B5EF4-FFF2-40B4-BE49-F238E27FC236}">
                  <a16:creationId xmlns:a16="http://schemas.microsoft.com/office/drawing/2014/main" id="{BA9C9BD3-0D7B-4AEC-871D-69CF3FBD8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7" name="AutoShape 235">
              <a:extLst>
                <a:ext uri="{FF2B5EF4-FFF2-40B4-BE49-F238E27FC236}">
                  <a16:creationId xmlns:a16="http://schemas.microsoft.com/office/drawing/2014/main" id="{6DA5B713-4953-4CE6-9389-ED858AA3B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8" name="Rectangle 236">
              <a:extLst>
                <a:ext uri="{FF2B5EF4-FFF2-40B4-BE49-F238E27FC236}">
                  <a16:creationId xmlns:a16="http://schemas.microsoft.com/office/drawing/2014/main" id="{B63157F2-75FE-4586-B346-D90F1B40E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69" name="Rectangle 237">
              <a:extLst>
                <a:ext uri="{FF2B5EF4-FFF2-40B4-BE49-F238E27FC236}">
                  <a16:creationId xmlns:a16="http://schemas.microsoft.com/office/drawing/2014/main" id="{3D3E4ED0-F74D-4CF8-BE44-9F94B3B91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0" name="Rectangle 238">
              <a:extLst>
                <a:ext uri="{FF2B5EF4-FFF2-40B4-BE49-F238E27FC236}">
                  <a16:creationId xmlns:a16="http://schemas.microsoft.com/office/drawing/2014/main" id="{4839A23E-D50D-4E84-BF14-957299510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1" name="Rectangle 239">
              <a:extLst>
                <a:ext uri="{FF2B5EF4-FFF2-40B4-BE49-F238E27FC236}">
                  <a16:creationId xmlns:a16="http://schemas.microsoft.com/office/drawing/2014/main" id="{7818E9BE-5D6A-44C1-8309-7614BBBBB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2" name="Rectangle 240">
              <a:extLst>
                <a:ext uri="{FF2B5EF4-FFF2-40B4-BE49-F238E27FC236}">
                  <a16:creationId xmlns:a16="http://schemas.microsoft.com/office/drawing/2014/main" id="{20D1C177-B4CB-4E67-AC44-2EB2AB50D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3" name="Rectangle 241">
              <a:extLst>
                <a:ext uri="{FF2B5EF4-FFF2-40B4-BE49-F238E27FC236}">
                  <a16:creationId xmlns:a16="http://schemas.microsoft.com/office/drawing/2014/main" id="{DDB2C17B-7678-4901-B9FF-4626F00B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4" name="Rectangle 242">
              <a:extLst>
                <a:ext uri="{FF2B5EF4-FFF2-40B4-BE49-F238E27FC236}">
                  <a16:creationId xmlns:a16="http://schemas.microsoft.com/office/drawing/2014/main" id="{0DD21230-407A-4B4E-AF3B-9E6699B6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5" name="Rectangle 243">
              <a:extLst>
                <a:ext uri="{FF2B5EF4-FFF2-40B4-BE49-F238E27FC236}">
                  <a16:creationId xmlns:a16="http://schemas.microsoft.com/office/drawing/2014/main" id="{06580C5B-FE24-4601-8D20-F7AEF2F35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6" name="Rectangle 244">
              <a:extLst>
                <a:ext uri="{FF2B5EF4-FFF2-40B4-BE49-F238E27FC236}">
                  <a16:creationId xmlns:a16="http://schemas.microsoft.com/office/drawing/2014/main" id="{0B92CC73-CAF8-4DCD-8F83-E44113E42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7" name="Rectangle 245">
              <a:extLst>
                <a:ext uri="{FF2B5EF4-FFF2-40B4-BE49-F238E27FC236}">
                  <a16:creationId xmlns:a16="http://schemas.microsoft.com/office/drawing/2014/main" id="{AF3FD77A-86EC-4F6A-9BAA-02B856D4A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8" name="Rectangle 246">
              <a:extLst>
                <a:ext uri="{FF2B5EF4-FFF2-40B4-BE49-F238E27FC236}">
                  <a16:creationId xmlns:a16="http://schemas.microsoft.com/office/drawing/2014/main" id="{C9CEDC76-3949-4FBE-A843-6209E7B8B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79" name="Rectangle 247">
              <a:extLst>
                <a:ext uri="{FF2B5EF4-FFF2-40B4-BE49-F238E27FC236}">
                  <a16:creationId xmlns:a16="http://schemas.microsoft.com/office/drawing/2014/main" id="{7F873DEE-E19F-4547-8309-B4498E8D2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0" name="AutoShape 248">
              <a:extLst>
                <a:ext uri="{FF2B5EF4-FFF2-40B4-BE49-F238E27FC236}">
                  <a16:creationId xmlns:a16="http://schemas.microsoft.com/office/drawing/2014/main" id="{8D187031-4ABF-4CCE-A65D-D523136E1D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1" name="AutoShape 249">
              <a:extLst>
                <a:ext uri="{FF2B5EF4-FFF2-40B4-BE49-F238E27FC236}">
                  <a16:creationId xmlns:a16="http://schemas.microsoft.com/office/drawing/2014/main" id="{3B967184-DA20-482C-B99A-CAB82F78CF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82" name="Group 250">
            <a:extLst>
              <a:ext uri="{FF2B5EF4-FFF2-40B4-BE49-F238E27FC236}">
                <a16:creationId xmlns:a16="http://schemas.microsoft.com/office/drawing/2014/main" id="{50E07AFA-5414-4860-B74A-099AE0707826}"/>
              </a:ext>
            </a:extLst>
          </p:cNvPr>
          <p:cNvGrpSpPr>
            <a:grpSpLocks/>
          </p:cNvGrpSpPr>
          <p:nvPr/>
        </p:nvGrpSpPr>
        <p:grpSpPr bwMode="auto">
          <a:xfrm>
            <a:off x="641350" y="4489450"/>
            <a:ext cx="52388" cy="603250"/>
            <a:chOff x="2932" y="2494"/>
            <a:chExt cx="136" cy="1755"/>
          </a:xfrm>
        </p:grpSpPr>
        <p:sp>
          <p:nvSpPr>
            <p:cNvPr id="44283" name="AutoShape 251">
              <a:extLst>
                <a:ext uri="{FF2B5EF4-FFF2-40B4-BE49-F238E27FC236}">
                  <a16:creationId xmlns:a16="http://schemas.microsoft.com/office/drawing/2014/main" id="{0ADF3C98-FCC0-4731-9F03-35C4692DE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4" name="AutoShape 252">
              <a:extLst>
                <a:ext uri="{FF2B5EF4-FFF2-40B4-BE49-F238E27FC236}">
                  <a16:creationId xmlns:a16="http://schemas.microsoft.com/office/drawing/2014/main" id="{766458CC-509F-4E45-80F4-9B9303E3D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5" name="AutoShape 253">
              <a:extLst>
                <a:ext uri="{FF2B5EF4-FFF2-40B4-BE49-F238E27FC236}">
                  <a16:creationId xmlns:a16="http://schemas.microsoft.com/office/drawing/2014/main" id="{2A0F0515-EDF2-440C-BF98-80CDB93D9F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6" name="AutoShape 254">
              <a:extLst>
                <a:ext uri="{FF2B5EF4-FFF2-40B4-BE49-F238E27FC236}">
                  <a16:creationId xmlns:a16="http://schemas.microsoft.com/office/drawing/2014/main" id="{9C19406F-D48D-4922-86CC-707580DAB0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7" name="AutoShape 255">
              <a:extLst>
                <a:ext uri="{FF2B5EF4-FFF2-40B4-BE49-F238E27FC236}">
                  <a16:creationId xmlns:a16="http://schemas.microsoft.com/office/drawing/2014/main" id="{4DFE07ED-9A3B-48C9-9407-B35D2A5FE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88" name="Line 256">
              <a:extLst>
                <a:ext uri="{FF2B5EF4-FFF2-40B4-BE49-F238E27FC236}">
                  <a16:creationId xmlns:a16="http://schemas.microsoft.com/office/drawing/2014/main" id="{669AC6B6-F5F0-4CFD-AEB9-C9C62235B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289" name="Line 257">
              <a:extLst>
                <a:ext uri="{FF2B5EF4-FFF2-40B4-BE49-F238E27FC236}">
                  <a16:creationId xmlns:a16="http://schemas.microsoft.com/office/drawing/2014/main" id="{F240C9CE-58E0-40AE-9B7E-6C09D07C8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290" name="Rectangle 258">
              <a:extLst>
                <a:ext uri="{FF2B5EF4-FFF2-40B4-BE49-F238E27FC236}">
                  <a16:creationId xmlns:a16="http://schemas.microsoft.com/office/drawing/2014/main" id="{F6ED8642-7A82-40A4-A452-366FD02DA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1" name="Rectangle 259">
              <a:extLst>
                <a:ext uri="{FF2B5EF4-FFF2-40B4-BE49-F238E27FC236}">
                  <a16:creationId xmlns:a16="http://schemas.microsoft.com/office/drawing/2014/main" id="{A2C3A560-22B2-44D8-9600-F856010E4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2" name="Rectangle 260">
              <a:extLst>
                <a:ext uri="{FF2B5EF4-FFF2-40B4-BE49-F238E27FC236}">
                  <a16:creationId xmlns:a16="http://schemas.microsoft.com/office/drawing/2014/main" id="{08B5EE07-00AD-4442-BAD2-A9FC0DE4B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3" name="Rectangle 261">
              <a:extLst>
                <a:ext uri="{FF2B5EF4-FFF2-40B4-BE49-F238E27FC236}">
                  <a16:creationId xmlns:a16="http://schemas.microsoft.com/office/drawing/2014/main" id="{683E7DA7-7677-4EF4-A40D-9E4223A6A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4" name="Rectangle 262">
              <a:extLst>
                <a:ext uri="{FF2B5EF4-FFF2-40B4-BE49-F238E27FC236}">
                  <a16:creationId xmlns:a16="http://schemas.microsoft.com/office/drawing/2014/main" id="{81ACF163-E9D1-400A-A798-AE574065D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5" name="Rectangle 263">
              <a:extLst>
                <a:ext uri="{FF2B5EF4-FFF2-40B4-BE49-F238E27FC236}">
                  <a16:creationId xmlns:a16="http://schemas.microsoft.com/office/drawing/2014/main" id="{FFFD88F9-4A08-44DD-BA47-D87F0BA8A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6" name="Rectangle 264">
              <a:extLst>
                <a:ext uri="{FF2B5EF4-FFF2-40B4-BE49-F238E27FC236}">
                  <a16:creationId xmlns:a16="http://schemas.microsoft.com/office/drawing/2014/main" id="{7780D931-72E0-4D8E-87F4-043ABF6D6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297" name="Group 265">
            <a:extLst>
              <a:ext uri="{FF2B5EF4-FFF2-40B4-BE49-F238E27FC236}">
                <a16:creationId xmlns:a16="http://schemas.microsoft.com/office/drawing/2014/main" id="{DBAF621E-636D-4C22-A464-69A7A92F556B}"/>
              </a:ext>
            </a:extLst>
          </p:cNvPr>
          <p:cNvGrpSpPr>
            <a:grpSpLocks/>
          </p:cNvGrpSpPr>
          <p:nvPr/>
        </p:nvGrpSpPr>
        <p:grpSpPr bwMode="auto">
          <a:xfrm>
            <a:off x="1023938" y="4511675"/>
            <a:ext cx="52387" cy="581025"/>
            <a:chOff x="3173" y="2553"/>
            <a:chExt cx="136" cy="1696"/>
          </a:xfrm>
        </p:grpSpPr>
        <p:sp>
          <p:nvSpPr>
            <p:cNvPr id="44298" name="AutoShape 266">
              <a:extLst>
                <a:ext uri="{FF2B5EF4-FFF2-40B4-BE49-F238E27FC236}">
                  <a16:creationId xmlns:a16="http://schemas.microsoft.com/office/drawing/2014/main" id="{F34DCA1B-399A-435B-A2A0-6E5750F53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299" name="AutoShape 267">
              <a:extLst>
                <a:ext uri="{FF2B5EF4-FFF2-40B4-BE49-F238E27FC236}">
                  <a16:creationId xmlns:a16="http://schemas.microsoft.com/office/drawing/2014/main" id="{2179AA64-132C-492D-9B7C-107A5CDA7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0" name="AutoShape 268">
              <a:extLst>
                <a:ext uri="{FF2B5EF4-FFF2-40B4-BE49-F238E27FC236}">
                  <a16:creationId xmlns:a16="http://schemas.microsoft.com/office/drawing/2014/main" id="{86BE0D3C-DAB5-4387-9334-0F11F74EBF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1" name="AutoShape 269">
              <a:extLst>
                <a:ext uri="{FF2B5EF4-FFF2-40B4-BE49-F238E27FC236}">
                  <a16:creationId xmlns:a16="http://schemas.microsoft.com/office/drawing/2014/main" id="{0AE47BEC-233D-44F0-927F-527B0E646F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2" name="AutoShape 270">
              <a:extLst>
                <a:ext uri="{FF2B5EF4-FFF2-40B4-BE49-F238E27FC236}">
                  <a16:creationId xmlns:a16="http://schemas.microsoft.com/office/drawing/2014/main" id="{20E51F1F-04B5-4EAA-82C0-6E97D737D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3" name="Line 271">
              <a:extLst>
                <a:ext uri="{FF2B5EF4-FFF2-40B4-BE49-F238E27FC236}">
                  <a16:creationId xmlns:a16="http://schemas.microsoft.com/office/drawing/2014/main" id="{EE8B79EF-C3C5-4C9F-965B-84B48AB66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04" name="Line 272">
              <a:extLst>
                <a:ext uri="{FF2B5EF4-FFF2-40B4-BE49-F238E27FC236}">
                  <a16:creationId xmlns:a16="http://schemas.microsoft.com/office/drawing/2014/main" id="{B36E3BCC-2A07-492F-978F-750576AD5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05" name="Rectangle 273">
              <a:extLst>
                <a:ext uri="{FF2B5EF4-FFF2-40B4-BE49-F238E27FC236}">
                  <a16:creationId xmlns:a16="http://schemas.microsoft.com/office/drawing/2014/main" id="{F8E066AB-F701-4508-8FAB-445E70114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6" name="Rectangle 274">
              <a:extLst>
                <a:ext uri="{FF2B5EF4-FFF2-40B4-BE49-F238E27FC236}">
                  <a16:creationId xmlns:a16="http://schemas.microsoft.com/office/drawing/2014/main" id="{B8DBE7C3-0703-4B32-A197-2D88BFC9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7" name="Rectangle 275">
              <a:extLst>
                <a:ext uri="{FF2B5EF4-FFF2-40B4-BE49-F238E27FC236}">
                  <a16:creationId xmlns:a16="http://schemas.microsoft.com/office/drawing/2014/main" id="{9AE266A1-8333-410C-8FF9-26AB0E811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8" name="Rectangle 276">
              <a:extLst>
                <a:ext uri="{FF2B5EF4-FFF2-40B4-BE49-F238E27FC236}">
                  <a16:creationId xmlns:a16="http://schemas.microsoft.com/office/drawing/2014/main" id="{DDA62769-5D71-47E3-BD03-A59CF06F0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09" name="Rectangle 277">
              <a:extLst>
                <a:ext uri="{FF2B5EF4-FFF2-40B4-BE49-F238E27FC236}">
                  <a16:creationId xmlns:a16="http://schemas.microsoft.com/office/drawing/2014/main" id="{3C06BC42-0640-4833-BF09-4E212647F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0" name="Rectangle 278">
              <a:extLst>
                <a:ext uri="{FF2B5EF4-FFF2-40B4-BE49-F238E27FC236}">
                  <a16:creationId xmlns:a16="http://schemas.microsoft.com/office/drawing/2014/main" id="{70B51232-CD09-41AA-B1E8-5F89D759C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11" name="Group 279">
            <a:extLst>
              <a:ext uri="{FF2B5EF4-FFF2-40B4-BE49-F238E27FC236}">
                <a16:creationId xmlns:a16="http://schemas.microsoft.com/office/drawing/2014/main" id="{3C064481-D726-4726-9D8B-91BE825EA4CF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4579938"/>
            <a:ext cx="52388" cy="512762"/>
            <a:chOff x="3414" y="2753"/>
            <a:chExt cx="136" cy="1496"/>
          </a:xfrm>
        </p:grpSpPr>
        <p:sp>
          <p:nvSpPr>
            <p:cNvPr id="44312" name="AutoShape 280">
              <a:extLst>
                <a:ext uri="{FF2B5EF4-FFF2-40B4-BE49-F238E27FC236}">
                  <a16:creationId xmlns:a16="http://schemas.microsoft.com/office/drawing/2014/main" id="{FABBBEEA-DDB8-4675-B726-D41BF6E0F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3" name="AutoShape 281">
              <a:extLst>
                <a:ext uri="{FF2B5EF4-FFF2-40B4-BE49-F238E27FC236}">
                  <a16:creationId xmlns:a16="http://schemas.microsoft.com/office/drawing/2014/main" id="{F4EE0553-4A22-42DA-91B2-DE240C4BD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4" name="Line 282">
              <a:extLst>
                <a:ext uri="{FF2B5EF4-FFF2-40B4-BE49-F238E27FC236}">
                  <a16:creationId xmlns:a16="http://schemas.microsoft.com/office/drawing/2014/main" id="{197A502B-6E77-40E5-AC99-E54A8FA78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15" name="AutoShape 283">
              <a:extLst>
                <a:ext uri="{FF2B5EF4-FFF2-40B4-BE49-F238E27FC236}">
                  <a16:creationId xmlns:a16="http://schemas.microsoft.com/office/drawing/2014/main" id="{D481D43E-950A-40E3-AD1E-29A1C3750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6" name="Line 284">
              <a:extLst>
                <a:ext uri="{FF2B5EF4-FFF2-40B4-BE49-F238E27FC236}">
                  <a16:creationId xmlns:a16="http://schemas.microsoft.com/office/drawing/2014/main" id="{7B824024-E9FA-4FC1-939D-CC2CD3A8A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17" name="AutoShape 285">
              <a:extLst>
                <a:ext uri="{FF2B5EF4-FFF2-40B4-BE49-F238E27FC236}">
                  <a16:creationId xmlns:a16="http://schemas.microsoft.com/office/drawing/2014/main" id="{B5B6D5AA-3F52-4012-A6AB-780FBB4F27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8" name="AutoShape 286">
              <a:extLst>
                <a:ext uri="{FF2B5EF4-FFF2-40B4-BE49-F238E27FC236}">
                  <a16:creationId xmlns:a16="http://schemas.microsoft.com/office/drawing/2014/main" id="{9C508016-6D81-4328-BC0E-D5C108F3DF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19" name="Rectangle 287">
              <a:extLst>
                <a:ext uri="{FF2B5EF4-FFF2-40B4-BE49-F238E27FC236}">
                  <a16:creationId xmlns:a16="http://schemas.microsoft.com/office/drawing/2014/main" id="{6D2A3489-4B7F-4747-9FF4-A042B8055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0" name="Rectangle 288">
              <a:extLst>
                <a:ext uri="{FF2B5EF4-FFF2-40B4-BE49-F238E27FC236}">
                  <a16:creationId xmlns:a16="http://schemas.microsoft.com/office/drawing/2014/main" id="{8856A9E4-004F-4C34-A57F-FFE94305B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1" name="Rectangle 289">
              <a:extLst>
                <a:ext uri="{FF2B5EF4-FFF2-40B4-BE49-F238E27FC236}">
                  <a16:creationId xmlns:a16="http://schemas.microsoft.com/office/drawing/2014/main" id="{F469BEA3-E155-423F-A54F-DD323BF5C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2" name="Rectangle 290">
              <a:extLst>
                <a:ext uri="{FF2B5EF4-FFF2-40B4-BE49-F238E27FC236}">
                  <a16:creationId xmlns:a16="http://schemas.microsoft.com/office/drawing/2014/main" id="{00245AD9-3567-410F-8ABA-8266DEE79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3" name="Rectangle 291">
              <a:extLst>
                <a:ext uri="{FF2B5EF4-FFF2-40B4-BE49-F238E27FC236}">
                  <a16:creationId xmlns:a16="http://schemas.microsoft.com/office/drawing/2014/main" id="{8B3FE832-5C86-47C0-9094-389F49522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4" name="Rectangle 292">
              <a:extLst>
                <a:ext uri="{FF2B5EF4-FFF2-40B4-BE49-F238E27FC236}">
                  <a16:creationId xmlns:a16="http://schemas.microsoft.com/office/drawing/2014/main" id="{1541ACBF-F2A2-4739-9A77-4464CD8B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5" name="Rectangle 293">
              <a:extLst>
                <a:ext uri="{FF2B5EF4-FFF2-40B4-BE49-F238E27FC236}">
                  <a16:creationId xmlns:a16="http://schemas.microsoft.com/office/drawing/2014/main" id="{D08CF266-6426-4D85-96A0-3FC952529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6" name="Rectangle 294">
              <a:extLst>
                <a:ext uri="{FF2B5EF4-FFF2-40B4-BE49-F238E27FC236}">
                  <a16:creationId xmlns:a16="http://schemas.microsoft.com/office/drawing/2014/main" id="{7E52B53E-A5D0-4917-9557-30BD96F98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27" name="Rectangle 295">
              <a:extLst>
                <a:ext uri="{FF2B5EF4-FFF2-40B4-BE49-F238E27FC236}">
                  <a16:creationId xmlns:a16="http://schemas.microsoft.com/office/drawing/2014/main" id="{6235EA48-4D47-440C-943D-85EA67DBA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28" name="Group 296">
            <a:extLst>
              <a:ext uri="{FF2B5EF4-FFF2-40B4-BE49-F238E27FC236}">
                <a16:creationId xmlns:a16="http://schemas.microsoft.com/office/drawing/2014/main" id="{4EF99F7D-4F28-425D-9B1F-DFDFB0BB3F4D}"/>
              </a:ext>
            </a:extLst>
          </p:cNvPr>
          <p:cNvGrpSpPr>
            <a:grpSpLocks/>
          </p:cNvGrpSpPr>
          <p:nvPr/>
        </p:nvGrpSpPr>
        <p:grpSpPr bwMode="auto">
          <a:xfrm>
            <a:off x="1787525" y="4603750"/>
            <a:ext cx="52388" cy="488950"/>
            <a:chOff x="3654" y="2825"/>
            <a:chExt cx="136" cy="1424"/>
          </a:xfrm>
        </p:grpSpPr>
        <p:sp>
          <p:nvSpPr>
            <p:cNvPr id="44329" name="AutoShape 297">
              <a:extLst>
                <a:ext uri="{FF2B5EF4-FFF2-40B4-BE49-F238E27FC236}">
                  <a16:creationId xmlns:a16="http://schemas.microsoft.com/office/drawing/2014/main" id="{A9102A49-6351-41D6-B745-00EF249B6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0" name="AutoShape 298">
              <a:extLst>
                <a:ext uri="{FF2B5EF4-FFF2-40B4-BE49-F238E27FC236}">
                  <a16:creationId xmlns:a16="http://schemas.microsoft.com/office/drawing/2014/main" id="{1CAE842C-2973-4EA6-A394-B3AA8C62D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1" name="AutoShape 299">
              <a:extLst>
                <a:ext uri="{FF2B5EF4-FFF2-40B4-BE49-F238E27FC236}">
                  <a16:creationId xmlns:a16="http://schemas.microsoft.com/office/drawing/2014/main" id="{E7265A73-FC56-48EA-9656-D4D0013748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2" name="AutoShape 300">
              <a:extLst>
                <a:ext uri="{FF2B5EF4-FFF2-40B4-BE49-F238E27FC236}">
                  <a16:creationId xmlns:a16="http://schemas.microsoft.com/office/drawing/2014/main" id="{01829897-3637-475B-8615-421CD76EB5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3" name="Rectangle 301">
              <a:extLst>
                <a:ext uri="{FF2B5EF4-FFF2-40B4-BE49-F238E27FC236}">
                  <a16:creationId xmlns:a16="http://schemas.microsoft.com/office/drawing/2014/main" id="{E210A0F1-A61D-4B84-8562-D94B07D6E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4" name="Rectangle 302">
              <a:extLst>
                <a:ext uri="{FF2B5EF4-FFF2-40B4-BE49-F238E27FC236}">
                  <a16:creationId xmlns:a16="http://schemas.microsoft.com/office/drawing/2014/main" id="{F9F33E67-0815-4A1A-8107-D5B736E07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5" name="Rectangle 303">
              <a:extLst>
                <a:ext uri="{FF2B5EF4-FFF2-40B4-BE49-F238E27FC236}">
                  <a16:creationId xmlns:a16="http://schemas.microsoft.com/office/drawing/2014/main" id="{973ACF25-6112-4F75-B0EE-08A4CD069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6" name="Rectangle 304">
              <a:extLst>
                <a:ext uri="{FF2B5EF4-FFF2-40B4-BE49-F238E27FC236}">
                  <a16:creationId xmlns:a16="http://schemas.microsoft.com/office/drawing/2014/main" id="{32C7348E-980C-4EB5-8598-25457BA19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7" name="Rectangle 305">
              <a:extLst>
                <a:ext uri="{FF2B5EF4-FFF2-40B4-BE49-F238E27FC236}">
                  <a16:creationId xmlns:a16="http://schemas.microsoft.com/office/drawing/2014/main" id="{BCC7A062-F2A7-4880-B269-13DB4ADD5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38" name="Rectangle 306">
              <a:extLst>
                <a:ext uri="{FF2B5EF4-FFF2-40B4-BE49-F238E27FC236}">
                  <a16:creationId xmlns:a16="http://schemas.microsoft.com/office/drawing/2014/main" id="{FC855556-51C7-419E-B9A8-376FCD5F7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39" name="Group 307">
            <a:extLst>
              <a:ext uri="{FF2B5EF4-FFF2-40B4-BE49-F238E27FC236}">
                <a16:creationId xmlns:a16="http://schemas.microsoft.com/office/drawing/2014/main" id="{2A33C291-BC6A-417E-AD04-0D2975B69527}"/>
              </a:ext>
            </a:extLst>
          </p:cNvPr>
          <p:cNvGrpSpPr>
            <a:grpSpLocks/>
          </p:cNvGrpSpPr>
          <p:nvPr/>
        </p:nvGrpSpPr>
        <p:grpSpPr bwMode="auto">
          <a:xfrm>
            <a:off x="2170113" y="4630738"/>
            <a:ext cx="52387" cy="461962"/>
            <a:chOff x="3895" y="2902"/>
            <a:chExt cx="136" cy="1347"/>
          </a:xfrm>
        </p:grpSpPr>
        <p:sp>
          <p:nvSpPr>
            <p:cNvPr id="44340" name="AutoShape 308">
              <a:extLst>
                <a:ext uri="{FF2B5EF4-FFF2-40B4-BE49-F238E27FC236}">
                  <a16:creationId xmlns:a16="http://schemas.microsoft.com/office/drawing/2014/main" id="{B1B82E38-8C16-405E-A194-57613C9E8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1" name="AutoShape 309">
              <a:extLst>
                <a:ext uri="{FF2B5EF4-FFF2-40B4-BE49-F238E27FC236}">
                  <a16:creationId xmlns:a16="http://schemas.microsoft.com/office/drawing/2014/main" id="{4B110EF5-F193-45F1-AE25-F20F6848A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2" name="AutoShape 310">
              <a:extLst>
                <a:ext uri="{FF2B5EF4-FFF2-40B4-BE49-F238E27FC236}">
                  <a16:creationId xmlns:a16="http://schemas.microsoft.com/office/drawing/2014/main" id="{568F852C-0967-4CC4-8D4B-F1C9776DEF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3" name="AutoShape 311">
              <a:extLst>
                <a:ext uri="{FF2B5EF4-FFF2-40B4-BE49-F238E27FC236}">
                  <a16:creationId xmlns:a16="http://schemas.microsoft.com/office/drawing/2014/main" id="{7178AD63-342B-4346-8DE7-E3CD9FC282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4" name="Rectangle 312">
              <a:extLst>
                <a:ext uri="{FF2B5EF4-FFF2-40B4-BE49-F238E27FC236}">
                  <a16:creationId xmlns:a16="http://schemas.microsoft.com/office/drawing/2014/main" id="{AE48D6D4-6C36-4C29-B211-B61DABD46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5" name="Rectangle 313">
              <a:extLst>
                <a:ext uri="{FF2B5EF4-FFF2-40B4-BE49-F238E27FC236}">
                  <a16:creationId xmlns:a16="http://schemas.microsoft.com/office/drawing/2014/main" id="{DD852B30-B7DD-4565-81FD-C9921F2E4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6" name="Rectangle 314">
              <a:extLst>
                <a:ext uri="{FF2B5EF4-FFF2-40B4-BE49-F238E27FC236}">
                  <a16:creationId xmlns:a16="http://schemas.microsoft.com/office/drawing/2014/main" id="{3F380D06-CCA7-4271-9E54-BA5447419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7" name="Rectangle 315">
              <a:extLst>
                <a:ext uri="{FF2B5EF4-FFF2-40B4-BE49-F238E27FC236}">
                  <a16:creationId xmlns:a16="http://schemas.microsoft.com/office/drawing/2014/main" id="{12337E8C-A8F0-41D2-B8FE-106F91269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48" name="Rectangle 316">
              <a:extLst>
                <a:ext uri="{FF2B5EF4-FFF2-40B4-BE49-F238E27FC236}">
                  <a16:creationId xmlns:a16="http://schemas.microsoft.com/office/drawing/2014/main" id="{23C8D4C3-2A55-456A-AF39-2927730C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49" name="Group 317">
            <a:extLst>
              <a:ext uri="{FF2B5EF4-FFF2-40B4-BE49-F238E27FC236}">
                <a16:creationId xmlns:a16="http://schemas.microsoft.com/office/drawing/2014/main" id="{E08BE04D-CB8D-452D-8C10-9D309C237342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4660900"/>
            <a:ext cx="52388" cy="431800"/>
            <a:chOff x="4136" y="2989"/>
            <a:chExt cx="136" cy="1260"/>
          </a:xfrm>
        </p:grpSpPr>
        <p:sp>
          <p:nvSpPr>
            <p:cNvPr id="44350" name="AutoShape 318">
              <a:extLst>
                <a:ext uri="{FF2B5EF4-FFF2-40B4-BE49-F238E27FC236}">
                  <a16:creationId xmlns:a16="http://schemas.microsoft.com/office/drawing/2014/main" id="{9F1845D5-49CD-41A1-B78A-837781384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1" name="AutoShape 319">
              <a:extLst>
                <a:ext uri="{FF2B5EF4-FFF2-40B4-BE49-F238E27FC236}">
                  <a16:creationId xmlns:a16="http://schemas.microsoft.com/office/drawing/2014/main" id="{731EA981-A3DA-4907-AAAB-FB5BA92D1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2" name="AutoShape 320">
              <a:extLst>
                <a:ext uri="{FF2B5EF4-FFF2-40B4-BE49-F238E27FC236}">
                  <a16:creationId xmlns:a16="http://schemas.microsoft.com/office/drawing/2014/main" id="{3A44B94B-CDB7-41EF-9104-1D70A7342A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3" name="AutoShape 321">
              <a:extLst>
                <a:ext uri="{FF2B5EF4-FFF2-40B4-BE49-F238E27FC236}">
                  <a16:creationId xmlns:a16="http://schemas.microsoft.com/office/drawing/2014/main" id="{1EF872D7-9352-4F41-AFFE-05E7E5642A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4" name="Rectangle 322">
              <a:extLst>
                <a:ext uri="{FF2B5EF4-FFF2-40B4-BE49-F238E27FC236}">
                  <a16:creationId xmlns:a16="http://schemas.microsoft.com/office/drawing/2014/main" id="{0968602A-30AE-4867-9D03-A4CB8F370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5" name="Rectangle 323">
              <a:extLst>
                <a:ext uri="{FF2B5EF4-FFF2-40B4-BE49-F238E27FC236}">
                  <a16:creationId xmlns:a16="http://schemas.microsoft.com/office/drawing/2014/main" id="{A7F8C610-4E57-48D1-93F2-7A1A72B08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6" name="Rectangle 324">
              <a:extLst>
                <a:ext uri="{FF2B5EF4-FFF2-40B4-BE49-F238E27FC236}">
                  <a16:creationId xmlns:a16="http://schemas.microsoft.com/office/drawing/2014/main" id="{96994113-2207-4EDE-B54F-D1536FAD9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7" name="Rectangle 325">
              <a:extLst>
                <a:ext uri="{FF2B5EF4-FFF2-40B4-BE49-F238E27FC236}">
                  <a16:creationId xmlns:a16="http://schemas.microsoft.com/office/drawing/2014/main" id="{A626685B-CB11-4EB9-8B54-A504AC630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58" name="Rectangle 326">
              <a:extLst>
                <a:ext uri="{FF2B5EF4-FFF2-40B4-BE49-F238E27FC236}">
                  <a16:creationId xmlns:a16="http://schemas.microsoft.com/office/drawing/2014/main" id="{DD5AA1CD-8B18-41BC-86C7-EEC047FCC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59" name="Group 327">
            <a:extLst>
              <a:ext uri="{FF2B5EF4-FFF2-40B4-BE49-F238E27FC236}">
                <a16:creationId xmlns:a16="http://schemas.microsoft.com/office/drawing/2014/main" id="{5288AD37-F0D8-469F-8FF0-D4569D8C920F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4710113"/>
            <a:ext cx="52388" cy="382587"/>
            <a:chOff x="4376" y="3134"/>
            <a:chExt cx="136" cy="1115"/>
          </a:xfrm>
        </p:grpSpPr>
        <p:sp>
          <p:nvSpPr>
            <p:cNvPr id="44360" name="AutoShape 328">
              <a:extLst>
                <a:ext uri="{FF2B5EF4-FFF2-40B4-BE49-F238E27FC236}">
                  <a16:creationId xmlns:a16="http://schemas.microsoft.com/office/drawing/2014/main" id="{602E94C7-B78D-4914-B5CF-6AF164132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1" name="AutoShape 329">
              <a:extLst>
                <a:ext uri="{FF2B5EF4-FFF2-40B4-BE49-F238E27FC236}">
                  <a16:creationId xmlns:a16="http://schemas.microsoft.com/office/drawing/2014/main" id="{3E97A08F-C652-43F8-9208-6081C1DA5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2" name="AutoShape 330">
              <a:extLst>
                <a:ext uri="{FF2B5EF4-FFF2-40B4-BE49-F238E27FC236}">
                  <a16:creationId xmlns:a16="http://schemas.microsoft.com/office/drawing/2014/main" id="{8B392F2F-F713-4A78-97DC-189B17640D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3" name="AutoShape 331">
              <a:extLst>
                <a:ext uri="{FF2B5EF4-FFF2-40B4-BE49-F238E27FC236}">
                  <a16:creationId xmlns:a16="http://schemas.microsoft.com/office/drawing/2014/main" id="{E797C875-7CA9-4515-9EFF-B77432422F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4" name="Rectangle 332">
              <a:extLst>
                <a:ext uri="{FF2B5EF4-FFF2-40B4-BE49-F238E27FC236}">
                  <a16:creationId xmlns:a16="http://schemas.microsoft.com/office/drawing/2014/main" id="{2BFC843F-7E37-4977-ADD4-210FDFF58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5" name="Rectangle 333">
              <a:extLst>
                <a:ext uri="{FF2B5EF4-FFF2-40B4-BE49-F238E27FC236}">
                  <a16:creationId xmlns:a16="http://schemas.microsoft.com/office/drawing/2014/main" id="{EEBB0C8C-9B23-4534-88C0-E9725382B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6" name="Rectangle 334">
              <a:extLst>
                <a:ext uri="{FF2B5EF4-FFF2-40B4-BE49-F238E27FC236}">
                  <a16:creationId xmlns:a16="http://schemas.microsoft.com/office/drawing/2014/main" id="{87C98D03-09EC-4C2C-A13B-B8D9D5818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7" name="Rectangle 335">
              <a:extLst>
                <a:ext uri="{FF2B5EF4-FFF2-40B4-BE49-F238E27FC236}">
                  <a16:creationId xmlns:a16="http://schemas.microsoft.com/office/drawing/2014/main" id="{9880E69F-55B4-42BD-811E-7EDE1C043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68" name="Rectangle 336">
              <a:extLst>
                <a:ext uri="{FF2B5EF4-FFF2-40B4-BE49-F238E27FC236}">
                  <a16:creationId xmlns:a16="http://schemas.microsoft.com/office/drawing/2014/main" id="{13539AEF-487E-4437-B95F-5323E1F1F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69" name="Group 337">
            <a:extLst>
              <a:ext uri="{FF2B5EF4-FFF2-40B4-BE49-F238E27FC236}">
                <a16:creationId xmlns:a16="http://schemas.microsoft.com/office/drawing/2014/main" id="{A1FDB14E-BCFA-4F2A-90D2-6CB371BF4000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4743450"/>
            <a:ext cx="52387" cy="349250"/>
            <a:chOff x="4617" y="3229"/>
            <a:chExt cx="136" cy="1018"/>
          </a:xfrm>
        </p:grpSpPr>
        <p:sp>
          <p:nvSpPr>
            <p:cNvPr id="44370" name="AutoShape 338">
              <a:extLst>
                <a:ext uri="{FF2B5EF4-FFF2-40B4-BE49-F238E27FC236}">
                  <a16:creationId xmlns:a16="http://schemas.microsoft.com/office/drawing/2014/main" id="{13B5E472-4B73-4506-8CD3-20E855B58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1" name="AutoShape 339">
              <a:extLst>
                <a:ext uri="{FF2B5EF4-FFF2-40B4-BE49-F238E27FC236}">
                  <a16:creationId xmlns:a16="http://schemas.microsoft.com/office/drawing/2014/main" id="{9ED5AE6F-24AC-453E-8FE5-093140A42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2" name="AutoShape 340">
              <a:extLst>
                <a:ext uri="{FF2B5EF4-FFF2-40B4-BE49-F238E27FC236}">
                  <a16:creationId xmlns:a16="http://schemas.microsoft.com/office/drawing/2014/main" id="{16B36DD6-4C24-405C-82E7-74D1A4E807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3" name="AutoShape 341">
              <a:extLst>
                <a:ext uri="{FF2B5EF4-FFF2-40B4-BE49-F238E27FC236}">
                  <a16:creationId xmlns:a16="http://schemas.microsoft.com/office/drawing/2014/main" id="{0C26A116-64FE-4C7A-9065-C3164932B3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4" name="Rectangle 342">
              <a:extLst>
                <a:ext uri="{FF2B5EF4-FFF2-40B4-BE49-F238E27FC236}">
                  <a16:creationId xmlns:a16="http://schemas.microsoft.com/office/drawing/2014/main" id="{F9EFB6A3-BF35-4C05-B1B2-725F8F9E0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5" name="Rectangle 343">
              <a:extLst>
                <a:ext uri="{FF2B5EF4-FFF2-40B4-BE49-F238E27FC236}">
                  <a16:creationId xmlns:a16="http://schemas.microsoft.com/office/drawing/2014/main" id="{7D9DDA43-3070-4403-ABE1-331F39FE3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6" name="Rectangle 344">
              <a:extLst>
                <a:ext uri="{FF2B5EF4-FFF2-40B4-BE49-F238E27FC236}">
                  <a16:creationId xmlns:a16="http://schemas.microsoft.com/office/drawing/2014/main" id="{ADFFA609-6274-4308-87B7-CE3A2F52B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77" name="Group 345">
            <a:extLst>
              <a:ext uri="{FF2B5EF4-FFF2-40B4-BE49-F238E27FC236}">
                <a16:creationId xmlns:a16="http://schemas.microsoft.com/office/drawing/2014/main" id="{CCB05C5C-99EE-4039-9128-BD3370DCDEB0}"/>
              </a:ext>
            </a:extLst>
          </p:cNvPr>
          <p:cNvGrpSpPr>
            <a:grpSpLocks/>
          </p:cNvGrpSpPr>
          <p:nvPr/>
        </p:nvGrpSpPr>
        <p:grpSpPr bwMode="auto">
          <a:xfrm>
            <a:off x="3698875" y="4827588"/>
            <a:ext cx="52388" cy="265112"/>
            <a:chOff x="4858" y="3478"/>
            <a:chExt cx="136" cy="770"/>
          </a:xfrm>
        </p:grpSpPr>
        <p:sp>
          <p:nvSpPr>
            <p:cNvPr id="44378" name="AutoShape 346">
              <a:extLst>
                <a:ext uri="{FF2B5EF4-FFF2-40B4-BE49-F238E27FC236}">
                  <a16:creationId xmlns:a16="http://schemas.microsoft.com/office/drawing/2014/main" id="{92BBA8ED-79C3-4A55-9E40-971FBDA41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79" name="AutoShape 347">
              <a:extLst>
                <a:ext uri="{FF2B5EF4-FFF2-40B4-BE49-F238E27FC236}">
                  <a16:creationId xmlns:a16="http://schemas.microsoft.com/office/drawing/2014/main" id="{45E1FF83-2204-41FE-BF78-D30938A40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0" name="AutoShape 348">
              <a:extLst>
                <a:ext uri="{FF2B5EF4-FFF2-40B4-BE49-F238E27FC236}">
                  <a16:creationId xmlns:a16="http://schemas.microsoft.com/office/drawing/2014/main" id="{6674FEB1-D6AE-42DB-B137-1BB58DBAA7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1" name="AutoShape 349">
              <a:extLst>
                <a:ext uri="{FF2B5EF4-FFF2-40B4-BE49-F238E27FC236}">
                  <a16:creationId xmlns:a16="http://schemas.microsoft.com/office/drawing/2014/main" id="{FFC36E85-5F1F-4262-B478-CC1B7D9023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2" name="AutoShape 350">
              <a:extLst>
                <a:ext uri="{FF2B5EF4-FFF2-40B4-BE49-F238E27FC236}">
                  <a16:creationId xmlns:a16="http://schemas.microsoft.com/office/drawing/2014/main" id="{FA098647-CEBF-4290-AEF9-6EF591F86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3" name="Line 351">
              <a:extLst>
                <a:ext uri="{FF2B5EF4-FFF2-40B4-BE49-F238E27FC236}">
                  <a16:creationId xmlns:a16="http://schemas.microsoft.com/office/drawing/2014/main" id="{F60EB770-AC26-43B1-AF36-67718C595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84" name="Line 352">
              <a:extLst>
                <a:ext uri="{FF2B5EF4-FFF2-40B4-BE49-F238E27FC236}">
                  <a16:creationId xmlns:a16="http://schemas.microsoft.com/office/drawing/2014/main" id="{37995D69-5F61-48CE-B407-4EE688965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85" name="Rectangle 353">
              <a:extLst>
                <a:ext uri="{FF2B5EF4-FFF2-40B4-BE49-F238E27FC236}">
                  <a16:creationId xmlns:a16="http://schemas.microsoft.com/office/drawing/2014/main" id="{37E9FA07-2DDE-4979-94EC-38DBAB155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6" name="Rectangle 354">
              <a:extLst>
                <a:ext uri="{FF2B5EF4-FFF2-40B4-BE49-F238E27FC236}">
                  <a16:creationId xmlns:a16="http://schemas.microsoft.com/office/drawing/2014/main" id="{B6E7D14D-7C1F-4BB7-94E8-6652B1223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87" name="Group 355">
            <a:extLst>
              <a:ext uri="{FF2B5EF4-FFF2-40B4-BE49-F238E27FC236}">
                <a16:creationId xmlns:a16="http://schemas.microsoft.com/office/drawing/2014/main" id="{359D6DED-E213-4078-BF71-09D5077D7E4A}"/>
              </a:ext>
            </a:extLst>
          </p:cNvPr>
          <p:cNvGrpSpPr>
            <a:grpSpLocks/>
          </p:cNvGrpSpPr>
          <p:nvPr/>
        </p:nvGrpSpPr>
        <p:grpSpPr bwMode="auto">
          <a:xfrm>
            <a:off x="4079875" y="4813300"/>
            <a:ext cx="52388" cy="279400"/>
            <a:chOff x="5098" y="3433"/>
            <a:chExt cx="136" cy="816"/>
          </a:xfrm>
        </p:grpSpPr>
        <p:sp>
          <p:nvSpPr>
            <p:cNvPr id="44388" name="AutoShape 356">
              <a:extLst>
                <a:ext uri="{FF2B5EF4-FFF2-40B4-BE49-F238E27FC236}">
                  <a16:creationId xmlns:a16="http://schemas.microsoft.com/office/drawing/2014/main" id="{9800C4C5-2F30-47CA-A9BF-9F52D0FEC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89" name="AutoShape 357">
              <a:extLst>
                <a:ext uri="{FF2B5EF4-FFF2-40B4-BE49-F238E27FC236}">
                  <a16:creationId xmlns:a16="http://schemas.microsoft.com/office/drawing/2014/main" id="{AB1E26B4-BBB1-47B5-91EC-47375449E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0" name="Line 358">
              <a:extLst>
                <a:ext uri="{FF2B5EF4-FFF2-40B4-BE49-F238E27FC236}">
                  <a16:creationId xmlns:a16="http://schemas.microsoft.com/office/drawing/2014/main" id="{FC1A9FF8-2AAC-489D-961F-33BA65A2B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91" name="Line 359">
              <a:extLst>
                <a:ext uri="{FF2B5EF4-FFF2-40B4-BE49-F238E27FC236}">
                  <a16:creationId xmlns:a16="http://schemas.microsoft.com/office/drawing/2014/main" id="{01DCD0DB-F9DE-4DBD-873B-FA86E561BD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392" name="AutoShape 360">
              <a:extLst>
                <a:ext uri="{FF2B5EF4-FFF2-40B4-BE49-F238E27FC236}">
                  <a16:creationId xmlns:a16="http://schemas.microsoft.com/office/drawing/2014/main" id="{24B64776-0071-4522-9ABE-5C8B3578B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3" name="AutoShape 361">
              <a:extLst>
                <a:ext uri="{FF2B5EF4-FFF2-40B4-BE49-F238E27FC236}">
                  <a16:creationId xmlns:a16="http://schemas.microsoft.com/office/drawing/2014/main" id="{A0B4F973-80AE-4E45-BBEA-7AE706EE2D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4" name="AutoShape 362">
              <a:extLst>
                <a:ext uri="{FF2B5EF4-FFF2-40B4-BE49-F238E27FC236}">
                  <a16:creationId xmlns:a16="http://schemas.microsoft.com/office/drawing/2014/main" id="{0E949E4D-4548-45AE-A8A1-E2545C156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5" name="Rectangle 363">
              <a:extLst>
                <a:ext uri="{FF2B5EF4-FFF2-40B4-BE49-F238E27FC236}">
                  <a16:creationId xmlns:a16="http://schemas.microsoft.com/office/drawing/2014/main" id="{8789879B-8054-4BC6-A482-AE2D9BA9B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6" name="Rectangle 364">
              <a:extLst>
                <a:ext uri="{FF2B5EF4-FFF2-40B4-BE49-F238E27FC236}">
                  <a16:creationId xmlns:a16="http://schemas.microsoft.com/office/drawing/2014/main" id="{73CE0563-C2FB-470D-8488-61591F9BF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397" name="Rectangle 365">
              <a:extLst>
                <a:ext uri="{FF2B5EF4-FFF2-40B4-BE49-F238E27FC236}">
                  <a16:creationId xmlns:a16="http://schemas.microsoft.com/office/drawing/2014/main" id="{85E7C786-246E-4890-AF96-AEDB4E473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398" name="Group 366">
            <a:extLst>
              <a:ext uri="{FF2B5EF4-FFF2-40B4-BE49-F238E27FC236}">
                <a16:creationId xmlns:a16="http://schemas.microsoft.com/office/drawing/2014/main" id="{88E69BE3-760F-46EE-AE35-C3B17A137ECD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4286250"/>
            <a:ext cx="52388" cy="806450"/>
            <a:chOff x="5339" y="1900"/>
            <a:chExt cx="136" cy="2349"/>
          </a:xfrm>
        </p:grpSpPr>
        <p:sp>
          <p:nvSpPr>
            <p:cNvPr id="44399" name="AutoShape 367">
              <a:extLst>
                <a:ext uri="{FF2B5EF4-FFF2-40B4-BE49-F238E27FC236}">
                  <a16:creationId xmlns:a16="http://schemas.microsoft.com/office/drawing/2014/main" id="{28782FED-272F-4031-9A47-A4035DBC9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0" name="AutoShape 368">
              <a:extLst>
                <a:ext uri="{FF2B5EF4-FFF2-40B4-BE49-F238E27FC236}">
                  <a16:creationId xmlns:a16="http://schemas.microsoft.com/office/drawing/2014/main" id="{3051ECA8-BEE0-4B85-A965-0C6920A73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1" name="AutoShape 369">
              <a:extLst>
                <a:ext uri="{FF2B5EF4-FFF2-40B4-BE49-F238E27FC236}">
                  <a16:creationId xmlns:a16="http://schemas.microsoft.com/office/drawing/2014/main" id="{204AC287-DF24-48EC-9375-1E198CC26C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2" name="AutoShape 370">
              <a:extLst>
                <a:ext uri="{FF2B5EF4-FFF2-40B4-BE49-F238E27FC236}">
                  <a16:creationId xmlns:a16="http://schemas.microsoft.com/office/drawing/2014/main" id="{820AEC9A-0516-49FF-8463-5995DD0829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3" name="Rectangle 371">
              <a:extLst>
                <a:ext uri="{FF2B5EF4-FFF2-40B4-BE49-F238E27FC236}">
                  <a16:creationId xmlns:a16="http://schemas.microsoft.com/office/drawing/2014/main" id="{CB4FE01B-29E5-4AC7-AE96-896A25A14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4" name="Rectangle 372">
              <a:extLst>
                <a:ext uri="{FF2B5EF4-FFF2-40B4-BE49-F238E27FC236}">
                  <a16:creationId xmlns:a16="http://schemas.microsoft.com/office/drawing/2014/main" id="{1B41911E-BD8B-4038-AC58-67A803009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5" name="Rectangle 373">
              <a:extLst>
                <a:ext uri="{FF2B5EF4-FFF2-40B4-BE49-F238E27FC236}">
                  <a16:creationId xmlns:a16="http://schemas.microsoft.com/office/drawing/2014/main" id="{EF10A871-21EE-4884-8B2A-2B8750370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6" name="Rectangle 374">
              <a:extLst>
                <a:ext uri="{FF2B5EF4-FFF2-40B4-BE49-F238E27FC236}">
                  <a16:creationId xmlns:a16="http://schemas.microsoft.com/office/drawing/2014/main" id="{EF96B82B-366F-408A-9BD0-F9A851860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7" name="Rectangle 375">
              <a:extLst>
                <a:ext uri="{FF2B5EF4-FFF2-40B4-BE49-F238E27FC236}">
                  <a16:creationId xmlns:a16="http://schemas.microsoft.com/office/drawing/2014/main" id="{A0306DFB-C01F-4BF6-A80C-39F356F84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8" name="Rectangle 376">
              <a:extLst>
                <a:ext uri="{FF2B5EF4-FFF2-40B4-BE49-F238E27FC236}">
                  <a16:creationId xmlns:a16="http://schemas.microsoft.com/office/drawing/2014/main" id="{55A072B7-B925-437F-9EC2-52D0121F2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09" name="Rectangle 377">
              <a:extLst>
                <a:ext uri="{FF2B5EF4-FFF2-40B4-BE49-F238E27FC236}">
                  <a16:creationId xmlns:a16="http://schemas.microsoft.com/office/drawing/2014/main" id="{1BB73647-119F-4A69-9020-15231C081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0" name="Rectangle 378">
              <a:extLst>
                <a:ext uri="{FF2B5EF4-FFF2-40B4-BE49-F238E27FC236}">
                  <a16:creationId xmlns:a16="http://schemas.microsoft.com/office/drawing/2014/main" id="{9C8A8360-C278-4288-BD01-95974484C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1" name="Rectangle 379">
              <a:extLst>
                <a:ext uri="{FF2B5EF4-FFF2-40B4-BE49-F238E27FC236}">
                  <a16:creationId xmlns:a16="http://schemas.microsoft.com/office/drawing/2014/main" id="{C3F179DA-A93F-459D-95A6-27ABE77DC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2" name="Rectangle 380">
              <a:extLst>
                <a:ext uri="{FF2B5EF4-FFF2-40B4-BE49-F238E27FC236}">
                  <a16:creationId xmlns:a16="http://schemas.microsoft.com/office/drawing/2014/main" id="{EC51CFBD-5190-455B-A6E4-72393F97B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3" name="Rectangle 381">
              <a:extLst>
                <a:ext uri="{FF2B5EF4-FFF2-40B4-BE49-F238E27FC236}">
                  <a16:creationId xmlns:a16="http://schemas.microsoft.com/office/drawing/2014/main" id="{E58F6803-36CC-4042-B379-9B5A62788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4" name="Rectangle 382">
              <a:extLst>
                <a:ext uri="{FF2B5EF4-FFF2-40B4-BE49-F238E27FC236}">
                  <a16:creationId xmlns:a16="http://schemas.microsoft.com/office/drawing/2014/main" id="{32AB2398-E663-4128-A2EF-15EDE9E61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415" name="Group 383">
            <a:extLst>
              <a:ext uri="{FF2B5EF4-FFF2-40B4-BE49-F238E27FC236}">
                <a16:creationId xmlns:a16="http://schemas.microsoft.com/office/drawing/2014/main" id="{AC64522B-4961-498D-8A41-42591EAFF0E4}"/>
              </a:ext>
            </a:extLst>
          </p:cNvPr>
          <p:cNvGrpSpPr>
            <a:grpSpLocks/>
          </p:cNvGrpSpPr>
          <p:nvPr/>
        </p:nvGrpSpPr>
        <p:grpSpPr bwMode="auto">
          <a:xfrm>
            <a:off x="4703763" y="4749800"/>
            <a:ext cx="52387" cy="342900"/>
            <a:chOff x="5580" y="3249"/>
            <a:chExt cx="136" cy="1000"/>
          </a:xfrm>
        </p:grpSpPr>
        <p:sp>
          <p:nvSpPr>
            <p:cNvPr id="44416" name="AutoShape 384">
              <a:extLst>
                <a:ext uri="{FF2B5EF4-FFF2-40B4-BE49-F238E27FC236}">
                  <a16:creationId xmlns:a16="http://schemas.microsoft.com/office/drawing/2014/main" id="{55D63CF8-582B-4258-9985-2A05E97DC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7" name="AutoShape 385">
              <a:extLst>
                <a:ext uri="{FF2B5EF4-FFF2-40B4-BE49-F238E27FC236}">
                  <a16:creationId xmlns:a16="http://schemas.microsoft.com/office/drawing/2014/main" id="{FE93618D-9230-40B0-9AFB-12E99D29F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8" name="AutoShape 386">
              <a:extLst>
                <a:ext uri="{FF2B5EF4-FFF2-40B4-BE49-F238E27FC236}">
                  <a16:creationId xmlns:a16="http://schemas.microsoft.com/office/drawing/2014/main" id="{49DBCD47-F4BD-466E-947F-43FEEB15B0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19" name="AutoShape 387">
              <a:extLst>
                <a:ext uri="{FF2B5EF4-FFF2-40B4-BE49-F238E27FC236}">
                  <a16:creationId xmlns:a16="http://schemas.microsoft.com/office/drawing/2014/main" id="{B6C68F87-6D75-440E-AD40-B92E5DD6C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0" name="Rectangle 388">
              <a:extLst>
                <a:ext uri="{FF2B5EF4-FFF2-40B4-BE49-F238E27FC236}">
                  <a16:creationId xmlns:a16="http://schemas.microsoft.com/office/drawing/2014/main" id="{E6F473D0-6638-49B6-89A9-31C7E208C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1" name="AutoShape 389">
              <a:extLst>
                <a:ext uri="{FF2B5EF4-FFF2-40B4-BE49-F238E27FC236}">
                  <a16:creationId xmlns:a16="http://schemas.microsoft.com/office/drawing/2014/main" id="{F3458D0E-C62B-4A0B-82B2-0CDA5B26A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2" name="Rectangle 390">
              <a:extLst>
                <a:ext uri="{FF2B5EF4-FFF2-40B4-BE49-F238E27FC236}">
                  <a16:creationId xmlns:a16="http://schemas.microsoft.com/office/drawing/2014/main" id="{7248853E-2DE5-4E2E-9EF4-4F9B5A5F5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3" name="Rectangle 391">
              <a:extLst>
                <a:ext uri="{FF2B5EF4-FFF2-40B4-BE49-F238E27FC236}">
                  <a16:creationId xmlns:a16="http://schemas.microsoft.com/office/drawing/2014/main" id="{043C9358-9D0B-4E29-8B82-B651B8883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4" name="Rectangle 392">
              <a:extLst>
                <a:ext uri="{FF2B5EF4-FFF2-40B4-BE49-F238E27FC236}">
                  <a16:creationId xmlns:a16="http://schemas.microsoft.com/office/drawing/2014/main" id="{1AAC70B8-ECB8-4CA1-9CBB-2F381696B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425" name="Rectangle 393">
            <a:extLst>
              <a:ext uri="{FF2B5EF4-FFF2-40B4-BE49-F238E27FC236}">
                <a16:creationId xmlns:a16="http://schemas.microsoft.com/office/drawing/2014/main" id="{E26367C0-AE7D-4B34-B6EF-899DF060B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減数分裂（精子）</a:t>
            </a:r>
          </a:p>
        </p:txBody>
      </p:sp>
      <p:grpSp>
        <p:nvGrpSpPr>
          <p:cNvPr id="44426" name="Group 394">
            <a:extLst>
              <a:ext uri="{FF2B5EF4-FFF2-40B4-BE49-F238E27FC236}">
                <a16:creationId xmlns:a16="http://schemas.microsoft.com/office/drawing/2014/main" id="{DBB60D89-223E-4576-9B2E-97B701C6C601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2628900"/>
            <a:ext cx="52387" cy="1416050"/>
            <a:chOff x="45" y="119"/>
            <a:chExt cx="136" cy="4130"/>
          </a:xfrm>
        </p:grpSpPr>
        <p:sp>
          <p:nvSpPr>
            <p:cNvPr id="44427" name="AutoShape 395">
              <a:extLst>
                <a:ext uri="{FF2B5EF4-FFF2-40B4-BE49-F238E27FC236}">
                  <a16:creationId xmlns:a16="http://schemas.microsoft.com/office/drawing/2014/main" id="{437E2FA1-4ACF-4017-A5D0-4F5D000D3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8" name="Rectangle 396">
              <a:extLst>
                <a:ext uri="{FF2B5EF4-FFF2-40B4-BE49-F238E27FC236}">
                  <a16:creationId xmlns:a16="http://schemas.microsoft.com/office/drawing/2014/main" id="{FA016E00-1E10-4D32-81FC-9F9E515B1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29" name="Rectangle 397">
              <a:extLst>
                <a:ext uri="{FF2B5EF4-FFF2-40B4-BE49-F238E27FC236}">
                  <a16:creationId xmlns:a16="http://schemas.microsoft.com/office/drawing/2014/main" id="{D7698270-B396-415D-832C-4EDC8F3B5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0" name="Rectangle 398">
              <a:extLst>
                <a:ext uri="{FF2B5EF4-FFF2-40B4-BE49-F238E27FC236}">
                  <a16:creationId xmlns:a16="http://schemas.microsoft.com/office/drawing/2014/main" id="{80F79A92-4DA0-45EB-B42F-BA9467DB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1" name="Rectangle 399">
              <a:extLst>
                <a:ext uri="{FF2B5EF4-FFF2-40B4-BE49-F238E27FC236}">
                  <a16:creationId xmlns:a16="http://schemas.microsoft.com/office/drawing/2014/main" id="{BEC1E0C5-3E5E-48E4-A511-5C67BF40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2" name="Rectangle 400">
              <a:extLst>
                <a:ext uri="{FF2B5EF4-FFF2-40B4-BE49-F238E27FC236}">
                  <a16:creationId xmlns:a16="http://schemas.microsoft.com/office/drawing/2014/main" id="{AFEDE66E-781C-4E0A-86AF-554D4E213D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3" name="Rectangle 401">
              <a:extLst>
                <a:ext uri="{FF2B5EF4-FFF2-40B4-BE49-F238E27FC236}">
                  <a16:creationId xmlns:a16="http://schemas.microsoft.com/office/drawing/2014/main" id="{898406CF-D3A0-4E0C-9CE2-271C66A30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4" name="Rectangle 402">
              <a:extLst>
                <a:ext uri="{FF2B5EF4-FFF2-40B4-BE49-F238E27FC236}">
                  <a16:creationId xmlns:a16="http://schemas.microsoft.com/office/drawing/2014/main" id="{D5342012-D59E-426C-A9D6-A34CB40C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5" name="Rectangle 403">
              <a:extLst>
                <a:ext uri="{FF2B5EF4-FFF2-40B4-BE49-F238E27FC236}">
                  <a16:creationId xmlns:a16="http://schemas.microsoft.com/office/drawing/2014/main" id="{FF3E7D0A-AEC5-43AB-B12A-0CCDB2786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6" name="Rectangle 404">
              <a:extLst>
                <a:ext uri="{FF2B5EF4-FFF2-40B4-BE49-F238E27FC236}">
                  <a16:creationId xmlns:a16="http://schemas.microsoft.com/office/drawing/2014/main" id="{BC5CA19C-9C7B-45B4-8C13-343B3D9C9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7" name="Rectangle 405">
              <a:extLst>
                <a:ext uri="{FF2B5EF4-FFF2-40B4-BE49-F238E27FC236}">
                  <a16:creationId xmlns:a16="http://schemas.microsoft.com/office/drawing/2014/main" id="{3D67317E-B209-42EB-A72A-F8EC798D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8" name="Rectangle 406">
              <a:extLst>
                <a:ext uri="{FF2B5EF4-FFF2-40B4-BE49-F238E27FC236}">
                  <a16:creationId xmlns:a16="http://schemas.microsoft.com/office/drawing/2014/main" id="{18564436-FC80-4906-A0EC-50CBEB816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39" name="AutoShape 407">
              <a:extLst>
                <a:ext uri="{FF2B5EF4-FFF2-40B4-BE49-F238E27FC236}">
                  <a16:creationId xmlns:a16="http://schemas.microsoft.com/office/drawing/2014/main" id="{5FC32931-6074-494A-A6E2-5022D062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0" name="Rectangle 408">
              <a:extLst>
                <a:ext uri="{FF2B5EF4-FFF2-40B4-BE49-F238E27FC236}">
                  <a16:creationId xmlns:a16="http://schemas.microsoft.com/office/drawing/2014/main" id="{E6210270-1C49-4F87-A0A6-641C6C7F8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1" name="Rectangle 409">
              <a:extLst>
                <a:ext uri="{FF2B5EF4-FFF2-40B4-BE49-F238E27FC236}">
                  <a16:creationId xmlns:a16="http://schemas.microsoft.com/office/drawing/2014/main" id="{2BEC684F-7CFD-4DE4-BB63-4880D0D22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2" name="Rectangle 410">
              <a:extLst>
                <a:ext uri="{FF2B5EF4-FFF2-40B4-BE49-F238E27FC236}">
                  <a16:creationId xmlns:a16="http://schemas.microsoft.com/office/drawing/2014/main" id="{F02DE70A-8E17-482B-B684-965D5911D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3" name="Rectangle 411">
              <a:extLst>
                <a:ext uri="{FF2B5EF4-FFF2-40B4-BE49-F238E27FC236}">
                  <a16:creationId xmlns:a16="http://schemas.microsoft.com/office/drawing/2014/main" id="{180D028E-39C5-4F07-9F23-2C2192A8E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4" name="Rectangle 412">
              <a:extLst>
                <a:ext uri="{FF2B5EF4-FFF2-40B4-BE49-F238E27FC236}">
                  <a16:creationId xmlns:a16="http://schemas.microsoft.com/office/drawing/2014/main" id="{DB2E3625-DCAB-41A7-85B7-E08805AE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5" name="Rectangle 413">
              <a:extLst>
                <a:ext uri="{FF2B5EF4-FFF2-40B4-BE49-F238E27FC236}">
                  <a16:creationId xmlns:a16="http://schemas.microsoft.com/office/drawing/2014/main" id="{51F9CC44-F085-4947-AA71-A2DFF94F3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6" name="Rectangle 414">
              <a:extLst>
                <a:ext uri="{FF2B5EF4-FFF2-40B4-BE49-F238E27FC236}">
                  <a16:creationId xmlns:a16="http://schemas.microsoft.com/office/drawing/2014/main" id="{C21A66F0-DA55-44AB-BD52-8DE849D2D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7" name="Rectangle 415">
              <a:extLst>
                <a:ext uri="{FF2B5EF4-FFF2-40B4-BE49-F238E27FC236}">
                  <a16:creationId xmlns:a16="http://schemas.microsoft.com/office/drawing/2014/main" id="{6687E147-83A2-47CB-A482-0C925B87D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8" name="Rectangle 416">
              <a:extLst>
                <a:ext uri="{FF2B5EF4-FFF2-40B4-BE49-F238E27FC236}">
                  <a16:creationId xmlns:a16="http://schemas.microsoft.com/office/drawing/2014/main" id="{4DA2F72F-A1C6-43F8-8423-BEB1B6E69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49" name="AutoShape 417">
              <a:extLst>
                <a:ext uri="{FF2B5EF4-FFF2-40B4-BE49-F238E27FC236}">
                  <a16:creationId xmlns:a16="http://schemas.microsoft.com/office/drawing/2014/main" id="{79FCF3D1-B8D2-43A7-9C2E-7FBDE310ED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0" name="AutoShape 418">
              <a:extLst>
                <a:ext uri="{FF2B5EF4-FFF2-40B4-BE49-F238E27FC236}">
                  <a16:creationId xmlns:a16="http://schemas.microsoft.com/office/drawing/2014/main" id="{CA09BAA8-315A-43A0-98F3-9A228E0BB9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451" name="Group 419">
            <a:extLst>
              <a:ext uri="{FF2B5EF4-FFF2-40B4-BE49-F238E27FC236}">
                <a16:creationId xmlns:a16="http://schemas.microsoft.com/office/drawing/2014/main" id="{44555370-92A1-4524-BC7C-339F71CB58CF}"/>
              </a:ext>
            </a:extLst>
          </p:cNvPr>
          <p:cNvGrpSpPr>
            <a:grpSpLocks/>
          </p:cNvGrpSpPr>
          <p:nvPr/>
        </p:nvGrpSpPr>
        <p:grpSpPr bwMode="auto">
          <a:xfrm>
            <a:off x="1166813" y="2706688"/>
            <a:ext cx="52387" cy="1338262"/>
            <a:chOff x="285" y="345"/>
            <a:chExt cx="136" cy="3904"/>
          </a:xfrm>
        </p:grpSpPr>
        <p:sp>
          <p:nvSpPr>
            <p:cNvPr id="44452" name="AutoShape 420">
              <a:extLst>
                <a:ext uri="{FF2B5EF4-FFF2-40B4-BE49-F238E27FC236}">
                  <a16:creationId xmlns:a16="http://schemas.microsoft.com/office/drawing/2014/main" id="{D04BD082-723C-4003-9CE9-1C809ABCF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3" name="Rectangle 421">
              <a:extLst>
                <a:ext uri="{FF2B5EF4-FFF2-40B4-BE49-F238E27FC236}">
                  <a16:creationId xmlns:a16="http://schemas.microsoft.com/office/drawing/2014/main" id="{54E6B5FB-64E3-465A-A590-5023AC4D4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4" name="Rectangle 422">
              <a:extLst>
                <a:ext uri="{FF2B5EF4-FFF2-40B4-BE49-F238E27FC236}">
                  <a16:creationId xmlns:a16="http://schemas.microsoft.com/office/drawing/2014/main" id="{D2C102DB-87F2-4E73-87BC-E98F322C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5" name="Rectangle 423">
              <a:extLst>
                <a:ext uri="{FF2B5EF4-FFF2-40B4-BE49-F238E27FC236}">
                  <a16:creationId xmlns:a16="http://schemas.microsoft.com/office/drawing/2014/main" id="{B242CED1-DBA6-4FE5-B03C-F54FECB5F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6" name="Rectangle 424">
              <a:extLst>
                <a:ext uri="{FF2B5EF4-FFF2-40B4-BE49-F238E27FC236}">
                  <a16:creationId xmlns:a16="http://schemas.microsoft.com/office/drawing/2014/main" id="{CA9C0FF7-D4F1-4CED-A69A-F89244882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7" name="Rectangle 425">
              <a:extLst>
                <a:ext uri="{FF2B5EF4-FFF2-40B4-BE49-F238E27FC236}">
                  <a16:creationId xmlns:a16="http://schemas.microsoft.com/office/drawing/2014/main" id="{51852C00-50B3-4E75-B45C-333C0D7A8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8" name="Rectangle 426">
              <a:extLst>
                <a:ext uri="{FF2B5EF4-FFF2-40B4-BE49-F238E27FC236}">
                  <a16:creationId xmlns:a16="http://schemas.microsoft.com/office/drawing/2014/main" id="{CD350846-1B94-49C0-9B47-E3CB03D8C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59" name="Rectangle 427">
              <a:extLst>
                <a:ext uri="{FF2B5EF4-FFF2-40B4-BE49-F238E27FC236}">
                  <a16:creationId xmlns:a16="http://schemas.microsoft.com/office/drawing/2014/main" id="{3DB83583-5E94-4D5B-96C4-58D3AA24E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0" name="AutoShape 428">
              <a:extLst>
                <a:ext uri="{FF2B5EF4-FFF2-40B4-BE49-F238E27FC236}">
                  <a16:creationId xmlns:a16="http://schemas.microsoft.com/office/drawing/2014/main" id="{90CDE8E0-B9D2-4CF5-80A3-EDAA73326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1" name="Rectangle 429">
              <a:extLst>
                <a:ext uri="{FF2B5EF4-FFF2-40B4-BE49-F238E27FC236}">
                  <a16:creationId xmlns:a16="http://schemas.microsoft.com/office/drawing/2014/main" id="{486735FD-617B-45E1-A9B5-F630C1857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2" name="Rectangle 430">
              <a:extLst>
                <a:ext uri="{FF2B5EF4-FFF2-40B4-BE49-F238E27FC236}">
                  <a16:creationId xmlns:a16="http://schemas.microsoft.com/office/drawing/2014/main" id="{C6B94557-6995-4A36-965A-43AF38FBE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3" name="Rectangle 431">
              <a:extLst>
                <a:ext uri="{FF2B5EF4-FFF2-40B4-BE49-F238E27FC236}">
                  <a16:creationId xmlns:a16="http://schemas.microsoft.com/office/drawing/2014/main" id="{D2C92A6F-04A2-4549-BD38-736CAEC26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4" name="Rectangle 432">
              <a:extLst>
                <a:ext uri="{FF2B5EF4-FFF2-40B4-BE49-F238E27FC236}">
                  <a16:creationId xmlns:a16="http://schemas.microsoft.com/office/drawing/2014/main" id="{C9C6AD4D-800B-46FC-AE1A-E08EA859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5" name="Rectangle 433">
              <a:extLst>
                <a:ext uri="{FF2B5EF4-FFF2-40B4-BE49-F238E27FC236}">
                  <a16:creationId xmlns:a16="http://schemas.microsoft.com/office/drawing/2014/main" id="{AB363007-625D-4304-8F74-F9CE8E757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6" name="Rectangle 434">
              <a:extLst>
                <a:ext uri="{FF2B5EF4-FFF2-40B4-BE49-F238E27FC236}">
                  <a16:creationId xmlns:a16="http://schemas.microsoft.com/office/drawing/2014/main" id="{078D47B0-6F8B-4C40-B558-34AFB1CF9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7" name="Rectangle 435">
              <a:extLst>
                <a:ext uri="{FF2B5EF4-FFF2-40B4-BE49-F238E27FC236}">
                  <a16:creationId xmlns:a16="http://schemas.microsoft.com/office/drawing/2014/main" id="{8DE6C988-1DBA-48F0-901A-BF8F8BBA5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8" name="Rectangle 436">
              <a:extLst>
                <a:ext uri="{FF2B5EF4-FFF2-40B4-BE49-F238E27FC236}">
                  <a16:creationId xmlns:a16="http://schemas.microsoft.com/office/drawing/2014/main" id="{71155285-26CE-4DA5-9688-44F523015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69" name="Rectangle 437">
              <a:extLst>
                <a:ext uri="{FF2B5EF4-FFF2-40B4-BE49-F238E27FC236}">
                  <a16:creationId xmlns:a16="http://schemas.microsoft.com/office/drawing/2014/main" id="{35D08350-AC9E-4EB0-B100-45BEE1B74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0" name="Rectangle 438">
              <a:extLst>
                <a:ext uri="{FF2B5EF4-FFF2-40B4-BE49-F238E27FC236}">
                  <a16:creationId xmlns:a16="http://schemas.microsoft.com/office/drawing/2014/main" id="{F73499D3-4440-4CF9-B03C-104B5AA92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1" name="Rectangle 439">
              <a:extLst>
                <a:ext uri="{FF2B5EF4-FFF2-40B4-BE49-F238E27FC236}">
                  <a16:creationId xmlns:a16="http://schemas.microsoft.com/office/drawing/2014/main" id="{C4D22FCA-28AA-4085-BD98-391E7BBBC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2" name="Rectangle 440">
              <a:extLst>
                <a:ext uri="{FF2B5EF4-FFF2-40B4-BE49-F238E27FC236}">
                  <a16:creationId xmlns:a16="http://schemas.microsoft.com/office/drawing/2014/main" id="{3E34627B-A801-48C9-981A-FCBBEC9CC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3" name="Rectangle 441">
              <a:extLst>
                <a:ext uri="{FF2B5EF4-FFF2-40B4-BE49-F238E27FC236}">
                  <a16:creationId xmlns:a16="http://schemas.microsoft.com/office/drawing/2014/main" id="{F233532A-9C33-497B-8C60-29A6E2103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4" name="AutoShape 442">
              <a:extLst>
                <a:ext uri="{FF2B5EF4-FFF2-40B4-BE49-F238E27FC236}">
                  <a16:creationId xmlns:a16="http://schemas.microsoft.com/office/drawing/2014/main" id="{072FA463-0882-462B-9A98-80ACACD88D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5" name="AutoShape 443">
              <a:extLst>
                <a:ext uri="{FF2B5EF4-FFF2-40B4-BE49-F238E27FC236}">
                  <a16:creationId xmlns:a16="http://schemas.microsoft.com/office/drawing/2014/main" id="{23D468CD-AB17-483B-9EF9-AF12015A75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476" name="Group 444">
            <a:extLst>
              <a:ext uri="{FF2B5EF4-FFF2-40B4-BE49-F238E27FC236}">
                <a16:creationId xmlns:a16="http://schemas.microsoft.com/office/drawing/2014/main" id="{B120FAD4-C61F-4E4D-9FD6-4B49F5BD673C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2962275"/>
            <a:ext cx="52388" cy="1082675"/>
            <a:chOff x="526" y="1089"/>
            <a:chExt cx="136" cy="3160"/>
          </a:xfrm>
        </p:grpSpPr>
        <p:sp>
          <p:nvSpPr>
            <p:cNvPr id="44477" name="AutoShape 445">
              <a:extLst>
                <a:ext uri="{FF2B5EF4-FFF2-40B4-BE49-F238E27FC236}">
                  <a16:creationId xmlns:a16="http://schemas.microsoft.com/office/drawing/2014/main" id="{1A02C1DB-C4E7-4430-9F81-AF73B947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8" name="AutoShape 446">
              <a:extLst>
                <a:ext uri="{FF2B5EF4-FFF2-40B4-BE49-F238E27FC236}">
                  <a16:creationId xmlns:a16="http://schemas.microsoft.com/office/drawing/2014/main" id="{CFC3CB60-647F-41EE-BFCB-15BC44EEA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79" name="AutoShape 447">
              <a:extLst>
                <a:ext uri="{FF2B5EF4-FFF2-40B4-BE49-F238E27FC236}">
                  <a16:creationId xmlns:a16="http://schemas.microsoft.com/office/drawing/2014/main" id="{D69A4230-9274-4BB0-8840-A2A9C5587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0" name="Rectangle 448">
              <a:extLst>
                <a:ext uri="{FF2B5EF4-FFF2-40B4-BE49-F238E27FC236}">
                  <a16:creationId xmlns:a16="http://schemas.microsoft.com/office/drawing/2014/main" id="{F103EF17-C9FD-4935-9106-4FA643ACE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1" name="Rectangle 449">
              <a:extLst>
                <a:ext uri="{FF2B5EF4-FFF2-40B4-BE49-F238E27FC236}">
                  <a16:creationId xmlns:a16="http://schemas.microsoft.com/office/drawing/2014/main" id="{F4C80815-436A-496E-AFFF-100B1DB8C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2" name="Rectangle 450">
              <a:extLst>
                <a:ext uri="{FF2B5EF4-FFF2-40B4-BE49-F238E27FC236}">
                  <a16:creationId xmlns:a16="http://schemas.microsoft.com/office/drawing/2014/main" id="{67FF9679-3EB3-41CE-8791-285DD5703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3" name="Rectangle 451">
              <a:extLst>
                <a:ext uri="{FF2B5EF4-FFF2-40B4-BE49-F238E27FC236}">
                  <a16:creationId xmlns:a16="http://schemas.microsoft.com/office/drawing/2014/main" id="{146BB516-8F8C-4267-ADC0-13978C6E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4" name="Rectangle 452">
              <a:extLst>
                <a:ext uri="{FF2B5EF4-FFF2-40B4-BE49-F238E27FC236}">
                  <a16:creationId xmlns:a16="http://schemas.microsoft.com/office/drawing/2014/main" id="{E06F1EE2-232F-42EF-9CC6-65587E7EB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5" name="Rectangle 453">
              <a:extLst>
                <a:ext uri="{FF2B5EF4-FFF2-40B4-BE49-F238E27FC236}">
                  <a16:creationId xmlns:a16="http://schemas.microsoft.com/office/drawing/2014/main" id="{DD5193C0-AD42-44DE-A1E2-B11E539DE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6" name="Rectangle 454">
              <a:extLst>
                <a:ext uri="{FF2B5EF4-FFF2-40B4-BE49-F238E27FC236}">
                  <a16:creationId xmlns:a16="http://schemas.microsoft.com/office/drawing/2014/main" id="{02AB02A7-DE26-4F63-9440-A6005E62F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7" name="Rectangle 455">
              <a:extLst>
                <a:ext uri="{FF2B5EF4-FFF2-40B4-BE49-F238E27FC236}">
                  <a16:creationId xmlns:a16="http://schemas.microsoft.com/office/drawing/2014/main" id="{8BA7F170-0C98-4627-A9C4-0D3D8F1FF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8" name="Rectangle 456">
              <a:extLst>
                <a:ext uri="{FF2B5EF4-FFF2-40B4-BE49-F238E27FC236}">
                  <a16:creationId xmlns:a16="http://schemas.microsoft.com/office/drawing/2014/main" id="{689E7868-FF16-4BD2-918B-2BB8F8319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89" name="Rectangle 457">
              <a:extLst>
                <a:ext uri="{FF2B5EF4-FFF2-40B4-BE49-F238E27FC236}">
                  <a16:creationId xmlns:a16="http://schemas.microsoft.com/office/drawing/2014/main" id="{61A4858F-8313-43EA-9476-D75919B55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0" name="Rectangle 458">
              <a:extLst>
                <a:ext uri="{FF2B5EF4-FFF2-40B4-BE49-F238E27FC236}">
                  <a16:creationId xmlns:a16="http://schemas.microsoft.com/office/drawing/2014/main" id="{DF19BF57-A752-4C55-BFBD-2D44C3B1C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1" name="Rectangle 459">
              <a:extLst>
                <a:ext uri="{FF2B5EF4-FFF2-40B4-BE49-F238E27FC236}">
                  <a16:creationId xmlns:a16="http://schemas.microsoft.com/office/drawing/2014/main" id="{9B1C0172-E0FC-48C2-A758-18C980301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2" name="Rectangle 460">
              <a:extLst>
                <a:ext uri="{FF2B5EF4-FFF2-40B4-BE49-F238E27FC236}">
                  <a16:creationId xmlns:a16="http://schemas.microsoft.com/office/drawing/2014/main" id="{A3CE60ED-F636-4069-AE92-DDDBF8CCA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3" name="Rectangle 461">
              <a:extLst>
                <a:ext uri="{FF2B5EF4-FFF2-40B4-BE49-F238E27FC236}">
                  <a16:creationId xmlns:a16="http://schemas.microsoft.com/office/drawing/2014/main" id="{4F45F93A-C976-421E-A37B-0E806E07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4" name="Rectangle 462">
              <a:extLst>
                <a:ext uri="{FF2B5EF4-FFF2-40B4-BE49-F238E27FC236}">
                  <a16:creationId xmlns:a16="http://schemas.microsoft.com/office/drawing/2014/main" id="{3B9E7F50-A6BE-45C9-B8AF-2BCDE5E0D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5" name="Rectangle 463">
              <a:extLst>
                <a:ext uri="{FF2B5EF4-FFF2-40B4-BE49-F238E27FC236}">
                  <a16:creationId xmlns:a16="http://schemas.microsoft.com/office/drawing/2014/main" id="{BD16F37A-BC08-4164-AC1A-995F6533C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6" name="Rectangle 464">
              <a:extLst>
                <a:ext uri="{FF2B5EF4-FFF2-40B4-BE49-F238E27FC236}">
                  <a16:creationId xmlns:a16="http://schemas.microsoft.com/office/drawing/2014/main" id="{D00316A3-38C1-44FA-B77C-D0FA08F5F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7" name="Rectangle 465">
              <a:extLst>
                <a:ext uri="{FF2B5EF4-FFF2-40B4-BE49-F238E27FC236}">
                  <a16:creationId xmlns:a16="http://schemas.microsoft.com/office/drawing/2014/main" id="{E62E86D0-4418-4936-BADD-8F17F73F4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8" name="AutoShape 466">
              <a:extLst>
                <a:ext uri="{FF2B5EF4-FFF2-40B4-BE49-F238E27FC236}">
                  <a16:creationId xmlns:a16="http://schemas.microsoft.com/office/drawing/2014/main" id="{BDA5D9EB-B468-4BED-886E-50B916BA3A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499" name="AutoShape 467">
              <a:extLst>
                <a:ext uri="{FF2B5EF4-FFF2-40B4-BE49-F238E27FC236}">
                  <a16:creationId xmlns:a16="http://schemas.microsoft.com/office/drawing/2014/main" id="{765596D7-262D-4384-BD03-1086001B61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00" name="Group 468">
            <a:extLst>
              <a:ext uri="{FF2B5EF4-FFF2-40B4-BE49-F238E27FC236}">
                <a16:creationId xmlns:a16="http://schemas.microsoft.com/office/drawing/2014/main" id="{A75F52BB-7810-4855-9D0A-DAEA2C9B3F52}"/>
              </a:ext>
            </a:extLst>
          </p:cNvPr>
          <p:cNvGrpSpPr>
            <a:grpSpLocks/>
          </p:cNvGrpSpPr>
          <p:nvPr/>
        </p:nvGrpSpPr>
        <p:grpSpPr bwMode="auto">
          <a:xfrm>
            <a:off x="1931988" y="3036888"/>
            <a:ext cx="52387" cy="1008062"/>
            <a:chOff x="766" y="1306"/>
            <a:chExt cx="136" cy="2943"/>
          </a:xfrm>
        </p:grpSpPr>
        <p:sp>
          <p:nvSpPr>
            <p:cNvPr id="44501" name="AutoShape 469">
              <a:extLst>
                <a:ext uri="{FF2B5EF4-FFF2-40B4-BE49-F238E27FC236}">
                  <a16:creationId xmlns:a16="http://schemas.microsoft.com/office/drawing/2014/main" id="{B8BB2CEB-C695-46BA-A2EE-4881764BA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2" name="AutoShape 470">
              <a:extLst>
                <a:ext uri="{FF2B5EF4-FFF2-40B4-BE49-F238E27FC236}">
                  <a16:creationId xmlns:a16="http://schemas.microsoft.com/office/drawing/2014/main" id="{7F5566D8-A743-48AE-ACC4-A7FE7F6AF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3" name="Rectangle 471">
              <a:extLst>
                <a:ext uri="{FF2B5EF4-FFF2-40B4-BE49-F238E27FC236}">
                  <a16:creationId xmlns:a16="http://schemas.microsoft.com/office/drawing/2014/main" id="{F7710881-B3FC-4532-AF1C-BC725CD58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4" name="Rectangle 472">
              <a:extLst>
                <a:ext uri="{FF2B5EF4-FFF2-40B4-BE49-F238E27FC236}">
                  <a16:creationId xmlns:a16="http://schemas.microsoft.com/office/drawing/2014/main" id="{C8F76FFD-E601-4052-8C33-19B3FCF98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5" name="Rectangle 473">
              <a:extLst>
                <a:ext uri="{FF2B5EF4-FFF2-40B4-BE49-F238E27FC236}">
                  <a16:creationId xmlns:a16="http://schemas.microsoft.com/office/drawing/2014/main" id="{9E5F4B92-0914-4969-8A02-CA95773B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6" name="Rectangle 474">
              <a:extLst>
                <a:ext uri="{FF2B5EF4-FFF2-40B4-BE49-F238E27FC236}">
                  <a16:creationId xmlns:a16="http://schemas.microsoft.com/office/drawing/2014/main" id="{844584F8-EA8B-4AA4-8487-BFF9BBF7B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7" name="Rectangle 475">
              <a:extLst>
                <a:ext uri="{FF2B5EF4-FFF2-40B4-BE49-F238E27FC236}">
                  <a16:creationId xmlns:a16="http://schemas.microsoft.com/office/drawing/2014/main" id="{92FC3CC3-D9D1-4AB6-A6E5-C0035F0EE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8" name="Rectangle 476">
              <a:extLst>
                <a:ext uri="{FF2B5EF4-FFF2-40B4-BE49-F238E27FC236}">
                  <a16:creationId xmlns:a16="http://schemas.microsoft.com/office/drawing/2014/main" id="{61DF345C-1DDB-48AB-A9F2-94100FF46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09" name="Rectangle 477">
              <a:extLst>
                <a:ext uri="{FF2B5EF4-FFF2-40B4-BE49-F238E27FC236}">
                  <a16:creationId xmlns:a16="http://schemas.microsoft.com/office/drawing/2014/main" id="{CF005415-B4F8-43A7-95A7-F08DFAE87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0" name="Rectangle 478">
              <a:extLst>
                <a:ext uri="{FF2B5EF4-FFF2-40B4-BE49-F238E27FC236}">
                  <a16:creationId xmlns:a16="http://schemas.microsoft.com/office/drawing/2014/main" id="{0FFBCAD6-59D5-4C61-9B70-D93FF3F3F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1" name="Rectangle 479">
              <a:extLst>
                <a:ext uri="{FF2B5EF4-FFF2-40B4-BE49-F238E27FC236}">
                  <a16:creationId xmlns:a16="http://schemas.microsoft.com/office/drawing/2014/main" id="{D4184113-3BDC-444B-9050-474FCF6B1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2" name="Rectangle 480">
              <a:extLst>
                <a:ext uri="{FF2B5EF4-FFF2-40B4-BE49-F238E27FC236}">
                  <a16:creationId xmlns:a16="http://schemas.microsoft.com/office/drawing/2014/main" id="{129C419D-7C16-4E86-85C4-4BCA5401F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3" name="Rectangle 481">
              <a:extLst>
                <a:ext uri="{FF2B5EF4-FFF2-40B4-BE49-F238E27FC236}">
                  <a16:creationId xmlns:a16="http://schemas.microsoft.com/office/drawing/2014/main" id="{35E83967-D8EB-4B67-B658-C435B50F9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4" name="Rectangle 482">
              <a:extLst>
                <a:ext uri="{FF2B5EF4-FFF2-40B4-BE49-F238E27FC236}">
                  <a16:creationId xmlns:a16="http://schemas.microsoft.com/office/drawing/2014/main" id="{44E5E7C9-569C-4601-9462-3DC17383C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5" name="Rectangle 483">
              <a:extLst>
                <a:ext uri="{FF2B5EF4-FFF2-40B4-BE49-F238E27FC236}">
                  <a16:creationId xmlns:a16="http://schemas.microsoft.com/office/drawing/2014/main" id="{55F3C01C-F19D-4110-9F62-CC9670EC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6" name="Rectangle 484">
              <a:extLst>
                <a:ext uri="{FF2B5EF4-FFF2-40B4-BE49-F238E27FC236}">
                  <a16:creationId xmlns:a16="http://schemas.microsoft.com/office/drawing/2014/main" id="{74E3722F-0BB2-4073-9988-F450DC984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7" name="Rectangle 485">
              <a:extLst>
                <a:ext uri="{FF2B5EF4-FFF2-40B4-BE49-F238E27FC236}">
                  <a16:creationId xmlns:a16="http://schemas.microsoft.com/office/drawing/2014/main" id="{C42E39F1-115A-4FB1-B247-06DF97FAE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8" name="AutoShape 486">
              <a:extLst>
                <a:ext uri="{FF2B5EF4-FFF2-40B4-BE49-F238E27FC236}">
                  <a16:creationId xmlns:a16="http://schemas.microsoft.com/office/drawing/2014/main" id="{3E1E7333-43B6-4BC0-9874-4AD6B2A519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19" name="AutoShape 487">
              <a:extLst>
                <a:ext uri="{FF2B5EF4-FFF2-40B4-BE49-F238E27FC236}">
                  <a16:creationId xmlns:a16="http://schemas.microsoft.com/office/drawing/2014/main" id="{99DD82D6-D186-4959-B394-A6AAC5B661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20" name="Group 488">
            <a:extLst>
              <a:ext uri="{FF2B5EF4-FFF2-40B4-BE49-F238E27FC236}">
                <a16:creationId xmlns:a16="http://schemas.microsoft.com/office/drawing/2014/main" id="{6CC377F3-3A47-4CE7-BCDD-9D117BC06D5F}"/>
              </a:ext>
            </a:extLst>
          </p:cNvPr>
          <p:cNvGrpSpPr>
            <a:grpSpLocks/>
          </p:cNvGrpSpPr>
          <p:nvPr/>
        </p:nvGrpSpPr>
        <p:grpSpPr bwMode="auto">
          <a:xfrm>
            <a:off x="2312988" y="3079750"/>
            <a:ext cx="52387" cy="965200"/>
            <a:chOff x="1007" y="1433"/>
            <a:chExt cx="136" cy="2816"/>
          </a:xfrm>
        </p:grpSpPr>
        <p:sp>
          <p:nvSpPr>
            <p:cNvPr id="44521" name="AutoShape 489">
              <a:extLst>
                <a:ext uri="{FF2B5EF4-FFF2-40B4-BE49-F238E27FC236}">
                  <a16:creationId xmlns:a16="http://schemas.microsoft.com/office/drawing/2014/main" id="{06086E61-E105-4DBB-B9DC-1DBFAC0A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2" name="Rectangle 490">
              <a:extLst>
                <a:ext uri="{FF2B5EF4-FFF2-40B4-BE49-F238E27FC236}">
                  <a16:creationId xmlns:a16="http://schemas.microsoft.com/office/drawing/2014/main" id="{18B24F50-BC74-4A64-A2A5-A029C45B2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3" name="Rectangle 491">
              <a:extLst>
                <a:ext uri="{FF2B5EF4-FFF2-40B4-BE49-F238E27FC236}">
                  <a16:creationId xmlns:a16="http://schemas.microsoft.com/office/drawing/2014/main" id="{4846B018-5DC1-43A8-B75E-DAF277239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4" name="Rectangle 492">
              <a:extLst>
                <a:ext uri="{FF2B5EF4-FFF2-40B4-BE49-F238E27FC236}">
                  <a16:creationId xmlns:a16="http://schemas.microsoft.com/office/drawing/2014/main" id="{B8B10DD5-57A8-4DE1-8762-924E98A09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5" name="Rectangle 493">
              <a:extLst>
                <a:ext uri="{FF2B5EF4-FFF2-40B4-BE49-F238E27FC236}">
                  <a16:creationId xmlns:a16="http://schemas.microsoft.com/office/drawing/2014/main" id="{B72B52A3-2DA2-4373-809A-E48C92481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6" name="AutoShape 494">
              <a:extLst>
                <a:ext uri="{FF2B5EF4-FFF2-40B4-BE49-F238E27FC236}">
                  <a16:creationId xmlns:a16="http://schemas.microsoft.com/office/drawing/2014/main" id="{F365BEE4-A794-4F99-8B58-934AFE8C0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7" name="Rectangle 495">
              <a:extLst>
                <a:ext uri="{FF2B5EF4-FFF2-40B4-BE49-F238E27FC236}">
                  <a16:creationId xmlns:a16="http://schemas.microsoft.com/office/drawing/2014/main" id="{B05D7978-C644-4743-B5E7-A6EB4C0DA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8" name="Rectangle 496">
              <a:extLst>
                <a:ext uri="{FF2B5EF4-FFF2-40B4-BE49-F238E27FC236}">
                  <a16:creationId xmlns:a16="http://schemas.microsoft.com/office/drawing/2014/main" id="{167D0414-A532-4AF5-A87B-0F7D826DC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29" name="Rectangle 497">
              <a:extLst>
                <a:ext uri="{FF2B5EF4-FFF2-40B4-BE49-F238E27FC236}">
                  <a16:creationId xmlns:a16="http://schemas.microsoft.com/office/drawing/2014/main" id="{3B00C84E-A70A-4D1E-B2A2-1E1888A45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0" name="Rectangle 498">
              <a:extLst>
                <a:ext uri="{FF2B5EF4-FFF2-40B4-BE49-F238E27FC236}">
                  <a16:creationId xmlns:a16="http://schemas.microsoft.com/office/drawing/2014/main" id="{11AB0503-4C4B-4CBA-A8AF-A7B5FB3CB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1" name="Rectangle 499">
              <a:extLst>
                <a:ext uri="{FF2B5EF4-FFF2-40B4-BE49-F238E27FC236}">
                  <a16:creationId xmlns:a16="http://schemas.microsoft.com/office/drawing/2014/main" id="{53D14270-3E04-4537-BB6E-AB33E50F6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2" name="Rectangle 500">
              <a:extLst>
                <a:ext uri="{FF2B5EF4-FFF2-40B4-BE49-F238E27FC236}">
                  <a16:creationId xmlns:a16="http://schemas.microsoft.com/office/drawing/2014/main" id="{E1551CF4-B27B-4B1F-A0E4-0DBB76BE4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3" name="Rectangle 501">
              <a:extLst>
                <a:ext uri="{FF2B5EF4-FFF2-40B4-BE49-F238E27FC236}">
                  <a16:creationId xmlns:a16="http://schemas.microsoft.com/office/drawing/2014/main" id="{0CA53BBE-2DFE-4DCE-BED1-DA338742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4" name="Rectangle 502">
              <a:extLst>
                <a:ext uri="{FF2B5EF4-FFF2-40B4-BE49-F238E27FC236}">
                  <a16:creationId xmlns:a16="http://schemas.microsoft.com/office/drawing/2014/main" id="{712932A8-031A-4D79-BBE4-9D568E861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5" name="Rectangle 503">
              <a:extLst>
                <a:ext uri="{FF2B5EF4-FFF2-40B4-BE49-F238E27FC236}">
                  <a16:creationId xmlns:a16="http://schemas.microsoft.com/office/drawing/2014/main" id="{07F763B5-B87F-4864-9074-BCE950FFD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6" name="Rectangle 504">
              <a:extLst>
                <a:ext uri="{FF2B5EF4-FFF2-40B4-BE49-F238E27FC236}">
                  <a16:creationId xmlns:a16="http://schemas.microsoft.com/office/drawing/2014/main" id="{C5F53591-039D-4419-ADE2-8FCFB6F5D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7" name="Rectangle 505">
              <a:extLst>
                <a:ext uri="{FF2B5EF4-FFF2-40B4-BE49-F238E27FC236}">
                  <a16:creationId xmlns:a16="http://schemas.microsoft.com/office/drawing/2014/main" id="{879BA6EE-DA04-4586-912B-B5D33D9F4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8" name="AutoShape 506">
              <a:extLst>
                <a:ext uri="{FF2B5EF4-FFF2-40B4-BE49-F238E27FC236}">
                  <a16:creationId xmlns:a16="http://schemas.microsoft.com/office/drawing/2014/main" id="{8D830409-A779-4948-8D1A-C8CE8DB468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39" name="AutoShape 507">
              <a:extLst>
                <a:ext uri="{FF2B5EF4-FFF2-40B4-BE49-F238E27FC236}">
                  <a16:creationId xmlns:a16="http://schemas.microsoft.com/office/drawing/2014/main" id="{62288CA3-EE9D-432B-9DF2-BB8140219C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40" name="Group 508">
            <a:extLst>
              <a:ext uri="{FF2B5EF4-FFF2-40B4-BE49-F238E27FC236}">
                <a16:creationId xmlns:a16="http://schemas.microsoft.com/office/drawing/2014/main" id="{C00A1F40-6011-4147-8E6C-07AE08C87BFA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3100388"/>
            <a:ext cx="52388" cy="944562"/>
            <a:chOff x="1248" y="1497"/>
            <a:chExt cx="136" cy="2752"/>
          </a:xfrm>
        </p:grpSpPr>
        <p:sp>
          <p:nvSpPr>
            <p:cNvPr id="44541" name="AutoShape 509">
              <a:extLst>
                <a:ext uri="{FF2B5EF4-FFF2-40B4-BE49-F238E27FC236}">
                  <a16:creationId xmlns:a16="http://schemas.microsoft.com/office/drawing/2014/main" id="{150BF0DF-7D1B-47DC-A2EB-9FFC2AB65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2" name="AutoShape 510">
              <a:extLst>
                <a:ext uri="{FF2B5EF4-FFF2-40B4-BE49-F238E27FC236}">
                  <a16:creationId xmlns:a16="http://schemas.microsoft.com/office/drawing/2014/main" id="{B57BA6C7-06D3-49C3-846B-CA636FF7F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3" name="Rectangle 511">
              <a:extLst>
                <a:ext uri="{FF2B5EF4-FFF2-40B4-BE49-F238E27FC236}">
                  <a16:creationId xmlns:a16="http://schemas.microsoft.com/office/drawing/2014/main" id="{44CF7E47-938E-4BCD-8525-71BADD36A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4" name="Rectangle 512">
              <a:extLst>
                <a:ext uri="{FF2B5EF4-FFF2-40B4-BE49-F238E27FC236}">
                  <a16:creationId xmlns:a16="http://schemas.microsoft.com/office/drawing/2014/main" id="{73147F29-5898-4476-8038-855F5FFC3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5" name="Rectangle 513">
              <a:extLst>
                <a:ext uri="{FF2B5EF4-FFF2-40B4-BE49-F238E27FC236}">
                  <a16:creationId xmlns:a16="http://schemas.microsoft.com/office/drawing/2014/main" id="{731062CC-6B06-4376-A40C-185D86094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6" name="Rectangle 514">
              <a:extLst>
                <a:ext uri="{FF2B5EF4-FFF2-40B4-BE49-F238E27FC236}">
                  <a16:creationId xmlns:a16="http://schemas.microsoft.com/office/drawing/2014/main" id="{E68B9C8F-207C-4F8C-8F03-A82E9901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7" name="Rectangle 515">
              <a:extLst>
                <a:ext uri="{FF2B5EF4-FFF2-40B4-BE49-F238E27FC236}">
                  <a16:creationId xmlns:a16="http://schemas.microsoft.com/office/drawing/2014/main" id="{4C9383FB-D2A3-4143-9320-6A70A963B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8" name="Rectangle 516">
              <a:extLst>
                <a:ext uri="{FF2B5EF4-FFF2-40B4-BE49-F238E27FC236}">
                  <a16:creationId xmlns:a16="http://schemas.microsoft.com/office/drawing/2014/main" id="{D7787D1E-67D9-44B4-BD14-23FBA8F7D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49" name="Rectangle 517">
              <a:extLst>
                <a:ext uri="{FF2B5EF4-FFF2-40B4-BE49-F238E27FC236}">
                  <a16:creationId xmlns:a16="http://schemas.microsoft.com/office/drawing/2014/main" id="{76035CA7-E061-442F-8098-FB64C1E16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0" name="Rectangle 518">
              <a:extLst>
                <a:ext uri="{FF2B5EF4-FFF2-40B4-BE49-F238E27FC236}">
                  <a16:creationId xmlns:a16="http://schemas.microsoft.com/office/drawing/2014/main" id="{6D454C26-5E53-4537-B3C7-EAE9CF468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1" name="Rectangle 519">
              <a:extLst>
                <a:ext uri="{FF2B5EF4-FFF2-40B4-BE49-F238E27FC236}">
                  <a16:creationId xmlns:a16="http://schemas.microsoft.com/office/drawing/2014/main" id="{ADD422BC-439C-45C2-9DEA-8F5434D74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2" name="Rectangle 520">
              <a:extLst>
                <a:ext uri="{FF2B5EF4-FFF2-40B4-BE49-F238E27FC236}">
                  <a16:creationId xmlns:a16="http://schemas.microsoft.com/office/drawing/2014/main" id="{B322131A-9B75-4583-8A4E-EBB419932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3" name="Rectangle 521">
              <a:extLst>
                <a:ext uri="{FF2B5EF4-FFF2-40B4-BE49-F238E27FC236}">
                  <a16:creationId xmlns:a16="http://schemas.microsoft.com/office/drawing/2014/main" id="{7EBD80DD-F490-4C58-99A0-392BEE959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4" name="Rectangle 522">
              <a:extLst>
                <a:ext uri="{FF2B5EF4-FFF2-40B4-BE49-F238E27FC236}">
                  <a16:creationId xmlns:a16="http://schemas.microsoft.com/office/drawing/2014/main" id="{3C4B6801-A174-49FE-BB0B-FCF6E9D3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5" name="Rectangle 523">
              <a:extLst>
                <a:ext uri="{FF2B5EF4-FFF2-40B4-BE49-F238E27FC236}">
                  <a16:creationId xmlns:a16="http://schemas.microsoft.com/office/drawing/2014/main" id="{E2ACAED3-1274-4699-A7D4-01E7A8C8F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6" name="Rectangle 524">
              <a:extLst>
                <a:ext uri="{FF2B5EF4-FFF2-40B4-BE49-F238E27FC236}">
                  <a16:creationId xmlns:a16="http://schemas.microsoft.com/office/drawing/2014/main" id="{6BD66C57-FAB6-4F85-8C0B-B203875BF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7" name="Rectangle 525">
              <a:extLst>
                <a:ext uri="{FF2B5EF4-FFF2-40B4-BE49-F238E27FC236}">
                  <a16:creationId xmlns:a16="http://schemas.microsoft.com/office/drawing/2014/main" id="{305D15F3-F20C-486A-824F-2CE12114B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8" name="Rectangle 526">
              <a:extLst>
                <a:ext uri="{FF2B5EF4-FFF2-40B4-BE49-F238E27FC236}">
                  <a16:creationId xmlns:a16="http://schemas.microsoft.com/office/drawing/2014/main" id="{571FB27D-8499-4A73-822F-ED9DFFED0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59" name="AutoShape 527">
              <a:extLst>
                <a:ext uri="{FF2B5EF4-FFF2-40B4-BE49-F238E27FC236}">
                  <a16:creationId xmlns:a16="http://schemas.microsoft.com/office/drawing/2014/main" id="{B29D2E54-7777-4431-9011-06E2E8CE5A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0" name="AutoShape 528">
              <a:extLst>
                <a:ext uri="{FF2B5EF4-FFF2-40B4-BE49-F238E27FC236}">
                  <a16:creationId xmlns:a16="http://schemas.microsoft.com/office/drawing/2014/main" id="{062D383B-2A0B-4A23-9D8E-57CFDB4A98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61" name="Group 529">
            <a:extLst>
              <a:ext uri="{FF2B5EF4-FFF2-40B4-BE49-F238E27FC236}">
                <a16:creationId xmlns:a16="http://schemas.microsoft.com/office/drawing/2014/main" id="{2C09719C-CD86-4076-88F0-31FCB0BFD32D}"/>
              </a:ext>
            </a:extLst>
          </p:cNvPr>
          <p:cNvGrpSpPr>
            <a:grpSpLocks/>
          </p:cNvGrpSpPr>
          <p:nvPr/>
        </p:nvGrpSpPr>
        <p:grpSpPr bwMode="auto">
          <a:xfrm>
            <a:off x="3078163" y="3200400"/>
            <a:ext cx="52387" cy="844550"/>
            <a:chOff x="1488" y="1787"/>
            <a:chExt cx="136" cy="2462"/>
          </a:xfrm>
        </p:grpSpPr>
        <p:sp>
          <p:nvSpPr>
            <p:cNvPr id="44562" name="AutoShape 530">
              <a:extLst>
                <a:ext uri="{FF2B5EF4-FFF2-40B4-BE49-F238E27FC236}">
                  <a16:creationId xmlns:a16="http://schemas.microsoft.com/office/drawing/2014/main" id="{12DD40FD-CC4C-4984-826F-2C23F100E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3" name="AutoShape 531">
              <a:extLst>
                <a:ext uri="{FF2B5EF4-FFF2-40B4-BE49-F238E27FC236}">
                  <a16:creationId xmlns:a16="http://schemas.microsoft.com/office/drawing/2014/main" id="{3BE1A460-E9A8-4BE9-BE22-6981A5785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4" name="Rectangle 532">
              <a:extLst>
                <a:ext uri="{FF2B5EF4-FFF2-40B4-BE49-F238E27FC236}">
                  <a16:creationId xmlns:a16="http://schemas.microsoft.com/office/drawing/2014/main" id="{D2F45EFF-F0C6-4CAE-BE20-8F66D18AA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5" name="Rectangle 533">
              <a:extLst>
                <a:ext uri="{FF2B5EF4-FFF2-40B4-BE49-F238E27FC236}">
                  <a16:creationId xmlns:a16="http://schemas.microsoft.com/office/drawing/2014/main" id="{E63479D7-68DA-45C3-9BA9-3920D9E4A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6" name="Rectangle 534">
              <a:extLst>
                <a:ext uri="{FF2B5EF4-FFF2-40B4-BE49-F238E27FC236}">
                  <a16:creationId xmlns:a16="http://schemas.microsoft.com/office/drawing/2014/main" id="{9C1F94FD-9CBF-4EE1-887E-7B144F58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7" name="Rectangle 535">
              <a:extLst>
                <a:ext uri="{FF2B5EF4-FFF2-40B4-BE49-F238E27FC236}">
                  <a16:creationId xmlns:a16="http://schemas.microsoft.com/office/drawing/2014/main" id="{C4722EE0-4ACF-413C-8DBF-1D5305B2E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8" name="Rectangle 536">
              <a:extLst>
                <a:ext uri="{FF2B5EF4-FFF2-40B4-BE49-F238E27FC236}">
                  <a16:creationId xmlns:a16="http://schemas.microsoft.com/office/drawing/2014/main" id="{BA5AC765-6CB0-460F-A3F2-4A6A500B9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69" name="Rectangle 537">
              <a:extLst>
                <a:ext uri="{FF2B5EF4-FFF2-40B4-BE49-F238E27FC236}">
                  <a16:creationId xmlns:a16="http://schemas.microsoft.com/office/drawing/2014/main" id="{D6362A6D-4FF5-47A6-BA5D-C4DBD24E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0" name="Rectangle 538">
              <a:extLst>
                <a:ext uri="{FF2B5EF4-FFF2-40B4-BE49-F238E27FC236}">
                  <a16:creationId xmlns:a16="http://schemas.microsoft.com/office/drawing/2014/main" id="{20076D4A-FA67-472B-967D-3EC92F399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1" name="Rectangle 539">
              <a:extLst>
                <a:ext uri="{FF2B5EF4-FFF2-40B4-BE49-F238E27FC236}">
                  <a16:creationId xmlns:a16="http://schemas.microsoft.com/office/drawing/2014/main" id="{577335DB-8832-48F7-8632-2434E297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2" name="Rectangle 540">
              <a:extLst>
                <a:ext uri="{FF2B5EF4-FFF2-40B4-BE49-F238E27FC236}">
                  <a16:creationId xmlns:a16="http://schemas.microsoft.com/office/drawing/2014/main" id="{38565A46-472F-444F-8269-4D1B7B6AD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3" name="Rectangle 541">
              <a:extLst>
                <a:ext uri="{FF2B5EF4-FFF2-40B4-BE49-F238E27FC236}">
                  <a16:creationId xmlns:a16="http://schemas.microsoft.com/office/drawing/2014/main" id="{DD4128DB-B93D-4DD9-90D4-6C1916004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4" name="Rectangle 542">
              <a:extLst>
                <a:ext uri="{FF2B5EF4-FFF2-40B4-BE49-F238E27FC236}">
                  <a16:creationId xmlns:a16="http://schemas.microsoft.com/office/drawing/2014/main" id="{B5D2C58F-A2CB-48E2-9526-F8A0D49FB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5" name="Rectangle 543">
              <a:extLst>
                <a:ext uri="{FF2B5EF4-FFF2-40B4-BE49-F238E27FC236}">
                  <a16:creationId xmlns:a16="http://schemas.microsoft.com/office/drawing/2014/main" id="{519422E7-AA83-4A7A-BA26-EA6647F4F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6" name="Rectangle 544">
              <a:extLst>
                <a:ext uri="{FF2B5EF4-FFF2-40B4-BE49-F238E27FC236}">
                  <a16:creationId xmlns:a16="http://schemas.microsoft.com/office/drawing/2014/main" id="{130E31E4-72FB-440B-81A8-A37256884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7" name="AutoShape 545">
              <a:extLst>
                <a:ext uri="{FF2B5EF4-FFF2-40B4-BE49-F238E27FC236}">
                  <a16:creationId xmlns:a16="http://schemas.microsoft.com/office/drawing/2014/main" id="{8BD5B8E1-1E4D-49A3-B50F-462FCC6F08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78" name="AutoShape 546">
              <a:extLst>
                <a:ext uri="{FF2B5EF4-FFF2-40B4-BE49-F238E27FC236}">
                  <a16:creationId xmlns:a16="http://schemas.microsoft.com/office/drawing/2014/main" id="{7FD7A1E8-9BFC-4E60-930B-F9072D888D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79" name="Group 547">
            <a:extLst>
              <a:ext uri="{FF2B5EF4-FFF2-40B4-BE49-F238E27FC236}">
                <a16:creationId xmlns:a16="http://schemas.microsoft.com/office/drawing/2014/main" id="{851C786D-99A8-4BDF-9686-8FE690278F18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3276600"/>
            <a:ext cx="52387" cy="768350"/>
            <a:chOff x="1729" y="2009"/>
            <a:chExt cx="136" cy="2240"/>
          </a:xfrm>
        </p:grpSpPr>
        <p:sp>
          <p:nvSpPr>
            <p:cNvPr id="44580" name="AutoShape 548">
              <a:extLst>
                <a:ext uri="{FF2B5EF4-FFF2-40B4-BE49-F238E27FC236}">
                  <a16:creationId xmlns:a16="http://schemas.microsoft.com/office/drawing/2014/main" id="{6A6B65A1-B93D-492B-823E-5FEDD85BC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1" name="AutoShape 549">
              <a:extLst>
                <a:ext uri="{FF2B5EF4-FFF2-40B4-BE49-F238E27FC236}">
                  <a16:creationId xmlns:a16="http://schemas.microsoft.com/office/drawing/2014/main" id="{46ED829E-9889-4227-8A91-0357D2DA7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2" name="Rectangle 550">
              <a:extLst>
                <a:ext uri="{FF2B5EF4-FFF2-40B4-BE49-F238E27FC236}">
                  <a16:creationId xmlns:a16="http://schemas.microsoft.com/office/drawing/2014/main" id="{0209C14F-333A-47EE-8180-59B83596E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3" name="Rectangle 551">
              <a:extLst>
                <a:ext uri="{FF2B5EF4-FFF2-40B4-BE49-F238E27FC236}">
                  <a16:creationId xmlns:a16="http://schemas.microsoft.com/office/drawing/2014/main" id="{934D9E5D-8B9C-47C8-955E-457CE64C3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4" name="Rectangle 552">
              <a:extLst>
                <a:ext uri="{FF2B5EF4-FFF2-40B4-BE49-F238E27FC236}">
                  <a16:creationId xmlns:a16="http://schemas.microsoft.com/office/drawing/2014/main" id="{4C519FF3-7066-44C9-BFA8-65AADE8E0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5" name="Rectangle 553">
              <a:extLst>
                <a:ext uri="{FF2B5EF4-FFF2-40B4-BE49-F238E27FC236}">
                  <a16:creationId xmlns:a16="http://schemas.microsoft.com/office/drawing/2014/main" id="{552BDDD7-3C15-4900-BD5F-B1BA32855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6" name="Rectangle 554">
              <a:extLst>
                <a:ext uri="{FF2B5EF4-FFF2-40B4-BE49-F238E27FC236}">
                  <a16:creationId xmlns:a16="http://schemas.microsoft.com/office/drawing/2014/main" id="{A1330B6A-BD5F-4FE2-B09D-1D5B15FF9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7" name="Rectangle 555">
              <a:extLst>
                <a:ext uri="{FF2B5EF4-FFF2-40B4-BE49-F238E27FC236}">
                  <a16:creationId xmlns:a16="http://schemas.microsoft.com/office/drawing/2014/main" id="{175E298E-084B-4ACE-B2E0-8107A048D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8" name="Rectangle 556">
              <a:extLst>
                <a:ext uri="{FF2B5EF4-FFF2-40B4-BE49-F238E27FC236}">
                  <a16:creationId xmlns:a16="http://schemas.microsoft.com/office/drawing/2014/main" id="{3093F967-1F0B-4A15-8B70-C1FAFFC84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89" name="Rectangle 557">
              <a:extLst>
                <a:ext uri="{FF2B5EF4-FFF2-40B4-BE49-F238E27FC236}">
                  <a16:creationId xmlns:a16="http://schemas.microsoft.com/office/drawing/2014/main" id="{B69F884C-869F-4823-A62D-26AAEAF60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0" name="Rectangle 558">
              <a:extLst>
                <a:ext uri="{FF2B5EF4-FFF2-40B4-BE49-F238E27FC236}">
                  <a16:creationId xmlns:a16="http://schemas.microsoft.com/office/drawing/2014/main" id="{5F99DD84-2717-4F1B-9AC8-DBEE28AD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1" name="Rectangle 559">
              <a:extLst>
                <a:ext uri="{FF2B5EF4-FFF2-40B4-BE49-F238E27FC236}">
                  <a16:creationId xmlns:a16="http://schemas.microsoft.com/office/drawing/2014/main" id="{AC399449-AADD-4500-801C-C456330C8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2" name="Rectangle 560">
              <a:extLst>
                <a:ext uri="{FF2B5EF4-FFF2-40B4-BE49-F238E27FC236}">
                  <a16:creationId xmlns:a16="http://schemas.microsoft.com/office/drawing/2014/main" id="{0C95F933-5F2A-4A6C-A937-B46ACC531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3" name="Rectangle 561">
              <a:extLst>
                <a:ext uri="{FF2B5EF4-FFF2-40B4-BE49-F238E27FC236}">
                  <a16:creationId xmlns:a16="http://schemas.microsoft.com/office/drawing/2014/main" id="{9452DAD9-75E3-4D7A-A840-7147A9DFF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4" name="Rectangle 562">
              <a:extLst>
                <a:ext uri="{FF2B5EF4-FFF2-40B4-BE49-F238E27FC236}">
                  <a16:creationId xmlns:a16="http://schemas.microsoft.com/office/drawing/2014/main" id="{FF6A801B-A38B-42BC-B18F-1884BF25F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5" name="AutoShape 563">
              <a:extLst>
                <a:ext uri="{FF2B5EF4-FFF2-40B4-BE49-F238E27FC236}">
                  <a16:creationId xmlns:a16="http://schemas.microsoft.com/office/drawing/2014/main" id="{D4244226-1ED6-451C-9A62-35FFAF3983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6" name="AutoShape 564">
              <a:extLst>
                <a:ext uri="{FF2B5EF4-FFF2-40B4-BE49-F238E27FC236}">
                  <a16:creationId xmlns:a16="http://schemas.microsoft.com/office/drawing/2014/main" id="{219695BF-A61B-4A55-8FD9-B85B865986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597" name="Group 565">
            <a:extLst>
              <a:ext uri="{FF2B5EF4-FFF2-40B4-BE49-F238E27FC236}">
                <a16:creationId xmlns:a16="http://schemas.microsoft.com/office/drawing/2014/main" id="{4AD4AB78-29B2-4D8C-B9F8-7F283461F9B1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3302000"/>
            <a:ext cx="52388" cy="742950"/>
            <a:chOff x="1970" y="2082"/>
            <a:chExt cx="136" cy="2167"/>
          </a:xfrm>
        </p:grpSpPr>
        <p:sp>
          <p:nvSpPr>
            <p:cNvPr id="44598" name="AutoShape 566">
              <a:extLst>
                <a:ext uri="{FF2B5EF4-FFF2-40B4-BE49-F238E27FC236}">
                  <a16:creationId xmlns:a16="http://schemas.microsoft.com/office/drawing/2014/main" id="{D731EC9F-1260-4AF3-BC8B-42DF58A56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599" name="Rectangle 567">
              <a:extLst>
                <a:ext uri="{FF2B5EF4-FFF2-40B4-BE49-F238E27FC236}">
                  <a16:creationId xmlns:a16="http://schemas.microsoft.com/office/drawing/2014/main" id="{CB7BAB6D-38CD-429E-ACFF-6BBEA8138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0" name="AutoShape 568">
              <a:extLst>
                <a:ext uri="{FF2B5EF4-FFF2-40B4-BE49-F238E27FC236}">
                  <a16:creationId xmlns:a16="http://schemas.microsoft.com/office/drawing/2014/main" id="{54D9C7C2-9092-4B39-99C2-9A503151D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1" name="Rectangle 569">
              <a:extLst>
                <a:ext uri="{FF2B5EF4-FFF2-40B4-BE49-F238E27FC236}">
                  <a16:creationId xmlns:a16="http://schemas.microsoft.com/office/drawing/2014/main" id="{0B08C6B7-D288-4FC6-BA1B-D98823F0B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2" name="Rectangle 570">
              <a:extLst>
                <a:ext uri="{FF2B5EF4-FFF2-40B4-BE49-F238E27FC236}">
                  <a16:creationId xmlns:a16="http://schemas.microsoft.com/office/drawing/2014/main" id="{9C174854-5FF2-4704-BF96-3A280D33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3" name="Rectangle 571">
              <a:extLst>
                <a:ext uri="{FF2B5EF4-FFF2-40B4-BE49-F238E27FC236}">
                  <a16:creationId xmlns:a16="http://schemas.microsoft.com/office/drawing/2014/main" id="{0C0E9A2B-71AC-42E2-9E51-626BD1084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4" name="Rectangle 572">
              <a:extLst>
                <a:ext uri="{FF2B5EF4-FFF2-40B4-BE49-F238E27FC236}">
                  <a16:creationId xmlns:a16="http://schemas.microsoft.com/office/drawing/2014/main" id="{621B625D-94C5-43BE-8309-AD45C8ADA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5" name="Rectangle 573">
              <a:extLst>
                <a:ext uri="{FF2B5EF4-FFF2-40B4-BE49-F238E27FC236}">
                  <a16:creationId xmlns:a16="http://schemas.microsoft.com/office/drawing/2014/main" id="{4D364112-41AA-4225-B36E-B05D4C74B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6" name="Rectangle 574">
              <a:extLst>
                <a:ext uri="{FF2B5EF4-FFF2-40B4-BE49-F238E27FC236}">
                  <a16:creationId xmlns:a16="http://schemas.microsoft.com/office/drawing/2014/main" id="{765D73C4-1A73-41CE-A942-D89EFD63E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7" name="Rectangle 575">
              <a:extLst>
                <a:ext uri="{FF2B5EF4-FFF2-40B4-BE49-F238E27FC236}">
                  <a16:creationId xmlns:a16="http://schemas.microsoft.com/office/drawing/2014/main" id="{1B690782-28E5-4129-8766-F5FD7979B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8" name="Rectangle 576">
              <a:extLst>
                <a:ext uri="{FF2B5EF4-FFF2-40B4-BE49-F238E27FC236}">
                  <a16:creationId xmlns:a16="http://schemas.microsoft.com/office/drawing/2014/main" id="{B3EFE5D8-BE0B-42DD-847D-E3A24C7DE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09" name="Rectangle 577">
              <a:extLst>
                <a:ext uri="{FF2B5EF4-FFF2-40B4-BE49-F238E27FC236}">
                  <a16:creationId xmlns:a16="http://schemas.microsoft.com/office/drawing/2014/main" id="{655C6946-1CFE-4B3E-A3DA-25ECF593B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0" name="AutoShape 578">
              <a:extLst>
                <a:ext uri="{FF2B5EF4-FFF2-40B4-BE49-F238E27FC236}">
                  <a16:creationId xmlns:a16="http://schemas.microsoft.com/office/drawing/2014/main" id="{D02E041D-7B84-4B4E-8044-1E9A67628F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1" name="AutoShape 579">
              <a:extLst>
                <a:ext uri="{FF2B5EF4-FFF2-40B4-BE49-F238E27FC236}">
                  <a16:creationId xmlns:a16="http://schemas.microsoft.com/office/drawing/2014/main" id="{749E5DAB-0DAA-4F5C-9764-0E8942B879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12" name="Group 580">
            <a:extLst>
              <a:ext uri="{FF2B5EF4-FFF2-40B4-BE49-F238E27FC236}">
                <a16:creationId xmlns:a16="http://schemas.microsoft.com/office/drawing/2014/main" id="{C1F367E5-E61A-4FAF-A295-687E16F7D5DC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3298825"/>
            <a:ext cx="52387" cy="746125"/>
            <a:chOff x="2210" y="2073"/>
            <a:chExt cx="136" cy="2176"/>
          </a:xfrm>
        </p:grpSpPr>
        <p:sp>
          <p:nvSpPr>
            <p:cNvPr id="44613" name="AutoShape 581">
              <a:extLst>
                <a:ext uri="{FF2B5EF4-FFF2-40B4-BE49-F238E27FC236}">
                  <a16:creationId xmlns:a16="http://schemas.microsoft.com/office/drawing/2014/main" id="{8705E9D5-91CD-4381-A363-0B9D776CC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4" name="Rectangle 582">
              <a:extLst>
                <a:ext uri="{FF2B5EF4-FFF2-40B4-BE49-F238E27FC236}">
                  <a16:creationId xmlns:a16="http://schemas.microsoft.com/office/drawing/2014/main" id="{8B0912EE-68F1-4435-AC6D-35E89CC73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5" name="AutoShape 583">
              <a:extLst>
                <a:ext uri="{FF2B5EF4-FFF2-40B4-BE49-F238E27FC236}">
                  <a16:creationId xmlns:a16="http://schemas.microsoft.com/office/drawing/2014/main" id="{BBCB9CC1-DCA4-4DB6-828C-C0906511F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6" name="Rectangle 584">
              <a:extLst>
                <a:ext uri="{FF2B5EF4-FFF2-40B4-BE49-F238E27FC236}">
                  <a16:creationId xmlns:a16="http://schemas.microsoft.com/office/drawing/2014/main" id="{6C41CCE6-40FE-46B0-80B5-06DF83843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7" name="Rectangle 585">
              <a:extLst>
                <a:ext uri="{FF2B5EF4-FFF2-40B4-BE49-F238E27FC236}">
                  <a16:creationId xmlns:a16="http://schemas.microsoft.com/office/drawing/2014/main" id="{BC0868F6-0FCC-418F-B1DF-B204657AC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8" name="Rectangle 586">
              <a:extLst>
                <a:ext uri="{FF2B5EF4-FFF2-40B4-BE49-F238E27FC236}">
                  <a16:creationId xmlns:a16="http://schemas.microsoft.com/office/drawing/2014/main" id="{D12C4020-2341-4A76-A515-8B27BCF6D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19" name="Rectangle 587">
              <a:extLst>
                <a:ext uri="{FF2B5EF4-FFF2-40B4-BE49-F238E27FC236}">
                  <a16:creationId xmlns:a16="http://schemas.microsoft.com/office/drawing/2014/main" id="{88813050-63C6-4594-8444-4EF7516A0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0" name="Rectangle 588">
              <a:extLst>
                <a:ext uri="{FF2B5EF4-FFF2-40B4-BE49-F238E27FC236}">
                  <a16:creationId xmlns:a16="http://schemas.microsoft.com/office/drawing/2014/main" id="{B0634C87-E8B0-4867-87F0-8C7BF3EA2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1" name="Rectangle 589">
              <a:extLst>
                <a:ext uri="{FF2B5EF4-FFF2-40B4-BE49-F238E27FC236}">
                  <a16:creationId xmlns:a16="http://schemas.microsoft.com/office/drawing/2014/main" id="{E03C603D-38E9-4F94-8974-8DD47B49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2" name="Rectangle 590">
              <a:extLst>
                <a:ext uri="{FF2B5EF4-FFF2-40B4-BE49-F238E27FC236}">
                  <a16:creationId xmlns:a16="http://schemas.microsoft.com/office/drawing/2014/main" id="{1F570A7A-72D5-4047-83A3-A6928C130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3" name="Rectangle 591">
              <a:extLst>
                <a:ext uri="{FF2B5EF4-FFF2-40B4-BE49-F238E27FC236}">
                  <a16:creationId xmlns:a16="http://schemas.microsoft.com/office/drawing/2014/main" id="{08C3A8B7-003F-41EC-8E26-85AFE597C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4" name="Rectangle 592">
              <a:extLst>
                <a:ext uri="{FF2B5EF4-FFF2-40B4-BE49-F238E27FC236}">
                  <a16:creationId xmlns:a16="http://schemas.microsoft.com/office/drawing/2014/main" id="{A1D11AD3-785A-4AEE-A167-5AD63BB16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5" name="Rectangle 593">
              <a:extLst>
                <a:ext uri="{FF2B5EF4-FFF2-40B4-BE49-F238E27FC236}">
                  <a16:creationId xmlns:a16="http://schemas.microsoft.com/office/drawing/2014/main" id="{C2ED5EEB-7612-4E84-BBEF-A783A5FAF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6" name="Rectangle 594">
              <a:extLst>
                <a:ext uri="{FF2B5EF4-FFF2-40B4-BE49-F238E27FC236}">
                  <a16:creationId xmlns:a16="http://schemas.microsoft.com/office/drawing/2014/main" id="{B5EA59C9-B11D-453D-B39D-FF57C2D2D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7" name="Rectangle 595">
              <a:extLst>
                <a:ext uri="{FF2B5EF4-FFF2-40B4-BE49-F238E27FC236}">
                  <a16:creationId xmlns:a16="http://schemas.microsoft.com/office/drawing/2014/main" id="{2CD516F1-B05F-4F0D-AB6B-44BABD43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8" name="Rectangle 596">
              <a:extLst>
                <a:ext uri="{FF2B5EF4-FFF2-40B4-BE49-F238E27FC236}">
                  <a16:creationId xmlns:a16="http://schemas.microsoft.com/office/drawing/2014/main" id="{F5CEAFA6-5BB9-4D5A-ADF1-7480FC84C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29" name="AutoShape 597">
              <a:extLst>
                <a:ext uri="{FF2B5EF4-FFF2-40B4-BE49-F238E27FC236}">
                  <a16:creationId xmlns:a16="http://schemas.microsoft.com/office/drawing/2014/main" id="{62A854FB-6552-42FB-BDFC-DBF9E1C78B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0" name="AutoShape 598">
              <a:extLst>
                <a:ext uri="{FF2B5EF4-FFF2-40B4-BE49-F238E27FC236}">
                  <a16:creationId xmlns:a16="http://schemas.microsoft.com/office/drawing/2014/main" id="{55B3523F-2B6F-45B7-8D27-689910CCEE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31" name="Group 599">
            <a:extLst>
              <a:ext uri="{FF2B5EF4-FFF2-40B4-BE49-F238E27FC236}">
                <a16:creationId xmlns:a16="http://schemas.microsoft.com/office/drawing/2014/main" id="{986F218C-FED9-4DEC-821E-3E3FDA84EDF9}"/>
              </a:ext>
            </a:extLst>
          </p:cNvPr>
          <p:cNvGrpSpPr>
            <a:grpSpLocks/>
          </p:cNvGrpSpPr>
          <p:nvPr/>
        </p:nvGrpSpPr>
        <p:grpSpPr bwMode="auto">
          <a:xfrm>
            <a:off x="4605338" y="3294063"/>
            <a:ext cx="52387" cy="750887"/>
            <a:chOff x="2451" y="2064"/>
            <a:chExt cx="136" cy="2186"/>
          </a:xfrm>
        </p:grpSpPr>
        <p:sp>
          <p:nvSpPr>
            <p:cNvPr id="44632" name="AutoShape 600">
              <a:extLst>
                <a:ext uri="{FF2B5EF4-FFF2-40B4-BE49-F238E27FC236}">
                  <a16:creationId xmlns:a16="http://schemas.microsoft.com/office/drawing/2014/main" id="{7C4F4F0D-E57E-48C9-91F1-230A927F9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3" name="AutoShape 601">
              <a:extLst>
                <a:ext uri="{FF2B5EF4-FFF2-40B4-BE49-F238E27FC236}">
                  <a16:creationId xmlns:a16="http://schemas.microsoft.com/office/drawing/2014/main" id="{4420FBFA-556E-4CBE-A54B-D8A1B266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4" name="Rectangle 602">
              <a:extLst>
                <a:ext uri="{FF2B5EF4-FFF2-40B4-BE49-F238E27FC236}">
                  <a16:creationId xmlns:a16="http://schemas.microsoft.com/office/drawing/2014/main" id="{060FABE0-1531-4CB9-B6EF-ED1B43E3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5" name="Rectangle 603">
              <a:extLst>
                <a:ext uri="{FF2B5EF4-FFF2-40B4-BE49-F238E27FC236}">
                  <a16:creationId xmlns:a16="http://schemas.microsoft.com/office/drawing/2014/main" id="{21A2CC67-557D-4042-AFCC-0BBAD6ACB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6" name="Rectangle 604">
              <a:extLst>
                <a:ext uri="{FF2B5EF4-FFF2-40B4-BE49-F238E27FC236}">
                  <a16:creationId xmlns:a16="http://schemas.microsoft.com/office/drawing/2014/main" id="{70426886-C67E-4B7C-99CC-241DC736B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7" name="Rectangle 605">
              <a:extLst>
                <a:ext uri="{FF2B5EF4-FFF2-40B4-BE49-F238E27FC236}">
                  <a16:creationId xmlns:a16="http://schemas.microsoft.com/office/drawing/2014/main" id="{3D552584-969D-4AC8-B44A-256E13D31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8" name="Rectangle 606">
              <a:extLst>
                <a:ext uri="{FF2B5EF4-FFF2-40B4-BE49-F238E27FC236}">
                  <a16:creationId xmlns:a16="http://schemas.microsoft.com/office/drawing/2014/main" id="{03B6E395-F0B8-4D18-9EA8-3914905E4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39" name="Rectangle 607">
              <a:extLst>
                <a:ext uri="{FF2B5EF4-FFF2-40B4-BE49-F238E27FC236}">
                  <a16:creationId xmlns:a16="http://schemas.microsoft.com/office/drawing/2014/main" id="{9258CE91-E6DF-4AD7-864D-E07324AF3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0" name="Rectangle 608">
              <a:extLst>
                <a:ext uri="{FF2B5EF4-FFF2-40B4-BE49-F238E27FC236}">
                  <a16:creationId xmlns:a16="http://schemas.microsoft.com/office/drawing/2014/main" id="{31D5B822-BBD5-48EF-BF62-1D07F3AE2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1" name="Rectangle 609">
              <a:extLst>
                <a:ext uri="{FF2B5EF4-FFF2-40B4-BE49-F238E27FC236}">
                  <a16:creationId xmlns:a16="http://schemas.microsoft.com/office/drawing/2014/main" id="{199EF538-7D2B-420C-B9CC-294949E22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2" name="Rectangle 610">
              <a:extLst>
                <a:ext uri="{FF2B5EF4-FFF2-40B4-BE49-F238E27FC236}">
                  <a16:creationId xmlns:a16="http://schemas.microsoft.com/office/drawing/2014/main" id="{395B766E-D23D-4F9C-B4C8-37A3AEF87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3" name="Rectangle 611">
              <a:extLst>
                <a:ext uri="{FF2B5EF4-FFF2-40B4-BE49-F238E27FC236}">
                  <a16:creationId xmlns:a16="http://schemas.microsoft.com/office/drawing/2014/main" id="{52D52092-7454-42F1-8E45-40F7CF153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4" name="Rectangle 612">
              <a:extLst>
                <a:ext uri="{FF2B5EF4-FFF2-40B4-BE49-F238E27FC236}">
                  <a16:creationId xmlns:a16="http://schemas.microsoft.com/office/drawing/2014/main" id="{9BCCF12D-4465-49CF-A771-4D2D598D4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5" name="Rectangle 613">
              <a:extLst>
                <a:ext uri="{FF2B5EF4-FFF2-40B4-BE49-F238E27FC236}">
                  <a16:creationId xmlns:a16="http://schemas.microsoft.com/office/drawing/2014/main" id="{B19958A5-83F2-4F70-ACF9-B42979FB0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6" name="Rectangle 614">
              <a:extLst>
                <a:ext uri="{FF2B5EF4-FFF2-40B4-BE49-F238E27FC236}">
                  <a16:creationId xmlns:a16="http://schemas.microsoft.com/office/drawing/2014/main" id="{0D7EBDF8-E8D1-429D-B3DE-7AB542B35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7" name="Rectangle 615">
              <a:extLst>
                <a:ext uri="{FF2B5EF4-FFF2-40B4-BE49-F238E27FC236}">
                  <a16:creationId xmlns:a16="http://schemas.microsoft.com/office/drawing/2014/main" id="{E5CBC4BF-1C17-421D-B9EC-A1913C16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8" name="AutoShape 616">
              <a:extLst>
                <a:ext uri="{FF2B5EF4-FFF2-40B4-BE49-F238E27FC236}">
                  <a16:creationId xmlns:a16="http://schemas.microsoft.com/office/drawing/2014/main" id="{984FBDB2-854F-4A32-9BA5-D43D4C7099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49" name="AutoShape 617">
              <a:extLst>
                <a:ext uri="{FF2B5EF4-FFF2-40B4-BE49-F238E27FC236}">
                  <a16:creationId xmlns:a16="http://schemas.microsoft.com/office/drawing/2014/main" id="{CC1E35CD-5FA7-45D5-8453-70304655C0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50" name="Group 618">
            <a:extLst>
              <a:ext uri="{FF2B5EF4-FFF2-40B4-BE49-F238E27FC236}">
                <a16:creationId xmlns:a16="http://schemas.microsoft.com/office/drawing/2014/main" id="{15FD3E30-933C-47F2-A427-2576E5C8170A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344863"/>
            <a:ext cx="52388" cy="700087"/>
            <a:chOff x="2692" y="2209"/>
            <a:chExt cx="136" cy="2040"/>
          </a:xfrm>
        </p:grpSpPr>
        <p:sp>
          <p:nvSpPr>
            <p:cNvPr id="44651" name="AutoShape 619">
              <a:extLst>
                <a:ext uri="{FF2B5EF4-FFF2-40B4-BE49-F238E27FC236}">
                  <a16:creationId xmlns:a16="http://schemas.microsoft.com/office/drawing/2014/main" id="{342F3911-7AEC-4822-87C0-7ABE5C26C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2" name="AutoShape 620">
              <a:extLst>
                <a:ext uri="{FF2B5EF4-FFF2-40B4-BE49-F238E27FC236}">
                  <a16:creationId xmlns:a16="http://schemas.microsoft.com/office/drawing/2014/main" id="{1951D977-32F1-4BE3-9EEC-851C4B7AE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3" name="Rectangle 621">
              <a:extLst>
                <a:ext uri="{FF2B5EF4-FFF2-40B4-BE49-F238E27FC236}">
                  <a16:creationId xmlns:a16="http://schemas.microsoft.com/office/drawing/2014/main" id="{BD4D7802-FBDE-4268-839F-128441BAE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4" name="Rectangle 622">
              <a:extLst>
                <a:ext uri="{FF2B5EF4-FFF2-40B4-BE49-F238E27FC236}">
                  <a16:creationId xmlns:a16="http://schemas.microsoft.com/office/drawing/2014/main" id="{3AD72995-14E0-42AA-8AC5-DEF364C52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5" name="Rectangle 623">
              <a:extLst>
                <a:ext uri="{FF2B5EF4-FFF2-40B4-BE49-F238E27FC236}">
                  <a16:creationId xmlns:a16="http://schemas.microsoft.com/office/drawing/2014/main" id="{1D2B5B39-1F3B-4853-9448-59B2DEFC5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6" name="Rectangle 624">
              <a:extLst>
                <a:ext uri="{FF2B5EF4-FFF2-40B4-BE49-F238E27FC236}">
                  <a16:creationId xmlns:a16="http://schemas.microsoft.com/office/drawing/2014/main" id="{2E579EC0-9566-459F-9BA3-F48E3CDE0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7" name="Rectangle 625">
              <a:extLst>
                <a:ext uri="{FF2B5EF4-FFF2-40B4-BE49-F238E27FC236}">
                  <a16:creationId xmlns:a16="http://schemas.microsoft.com/office/drawing/2014/main" id="{CCA7A1DF-976E-4EF8-ACA5-D68E32DEE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8" name="Rectangle 626">
              <a:extLst>
                <a:ext uri="{FF2B5EF4-FFF2-40B4-BE49-F238E27FC236}">
                  <a16:creationId xmlns:a16="http://schemas.microsoft.com/office/drawing/2014/main" id="{C6D9B0DC-7CE5-45C4-89D8-723303D29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59" name="Rectangle 627">
              <a:extLst>
                <a:ext uri="{FF2B5EF4-FFF2-40B4-BE49-F238E27FC236}">
                  <a16:creationId xmlns:a16="http://schemas.microsoft.com/office/drawing/2014/main" id="{678A6CF4-5F32-4834-AAB0-3D7713FB5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0" name="Rectangle 628">
              <a:extLst>
                <a:ext uri="{FF2B5EF4-FFF2-40B4-BE49-F238E27FC236}">
                  <a16:creationId xmlns:a16="http://schemas.microsoft.com/office/drawing/2014/main" id="{4DEF4E53-7D4A-4A98-83B0-980F2C24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1" name="Rectangle 629">
              <a:extLst>
                <a:ext uri="{FF2B5EF4-FFF2-40B4-BE49-F238E27FC236}">
                  <a16:creationId xmlns:a16="http://schemas.microsoft.com/office/drawing/2014/main" id="{3EA5AFBB-8C16-4A7C-A07A-1227E9BF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2" name="Rectangle 630">
              <a:extLst>
                <a:ext uri="{FF2B5EF4-FFF2-40B4-BE49-F238E27FC236}">
                  <a16:creationId xmlns:a16="http://schemas.microsoft.com/office/drawing/2014/main" id="{93DB3672-444C-48E6-9198-B297522AE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3" name="Rectangle 631">
              <a:extLst>
                <a:ext uri="{FF2B5EF4-FFF2-40B4-BE49-F238E27FC236}">
                  <a16:creationId xmlns:a16="http://schemas.microsoft.com/office/drawing/2014/main" id="{67C8BCD4-005E-4955-AC6F-117604E9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4" name="Rectangle 632">
              <a:extLst>
                <a:ext uri="{FF2B5EF4-FFF2-40B4-BE49-F238E27FC236}">
                  <a16:creationId xmlns:a16="http://schemas.microsoft.com/office/drawing/2014/main" id="{993ED75E-9AD0-4D78-AD4F-1FF8F2D13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5" name="AutoShape 633">
              <a:extLst>
                <a:ext uri="{FF2B5EF4-FFF2-40B4-BE49-F238E27FC236}">
                  <a16:creationId xmlns:a16="http://schemas.microsoft.com/office/drawing/2014/main" id="{6E22AFAA-5E11-4EE5-B94A-22419F9142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6" name="AutoShape 634">
              <a:extLst>
                <a:ext uri="{FF2B5EF4-FFF2-40B4-BE49-F238E27FC236}">
                  <a16:creationId xmlns:a16="http://schemas.microsoft.com/office/drawing/2014/main" id="{6B376D4B-CF99-44A0-8214-1DB7CA8F27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67" name="Group 635">
            <a:extLst>
              <a:ext uri="{FF2B5EF4-FFF2-40B4-BE49-F238E27FC236}">
                <a16:creationId xmlns:a16="http://schemas.microsoft.com/office/drawing/2014/main" id="{D419FAC9-A2A7-44F1-A5EC-402DC520675C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4489450"/>
            <a:ext cx="52387" cy="603250"/>
            <a:chOff x="2932" y="2494"/>
            <a:chExt cx="136" cy="1755"/>
          </a:xfrm>
        </p:grpSpPr>
        <p:sp>
          <p:nvSpPr>
            <p:cNvPr id="44668" name="AutoShape 636">
              <a:extLst>
                <a:ext uri="{FF2B5EF4-FFF2-40B4-BE49-F238E27FC236}">
                  <a16:creationId xmlns:a16="http://schemas.microsoft.com/office/drawing/2014/main" id="{25C1E52B-E48B-43DD-BD0A-A86A362BA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69" name="AutoShape 637">
              <a:extLst>
                <a:ext uri="{FF2B5EF4-FFF2-40B4-BE49-F238E27FC236}">
                  <a16:creationId xmlns:a16="http://schemas.microsoft.com/office/drawing/2014/main" id="{197094BA-918C-413E-928D-6547551DA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0" name="AutoShape 638">
              <a:extLst>
                <a:ext uri="{FF2B5EF4-FFF2-40B4-BE49-F238E27FC236}">
                  <a16:creationId xmlns:a16="http://schemas.microsoft.com/office/drawing/2014/main" id="{C9557A13-7377-4330-B3E7-BBDB10C2DA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1" name="AutoShape 639">
              <a:extLst>
                <a:ext uri="{FF2B5EF4-FFF2-40B4-BE49-F238E27FC236}">
                  <a16:creationId xmlns:a16="http://schemas.microsoft.com/office/drawing/2014/main" id="{79CCE998-67BA-4A45-AA5A-5290FD7AFB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2" name="AutoShape 640">
              <a:extLst>
                <a:ext uri="{FF2B5EF4-FFF2-40B4-BE49-F238E27FC236}">
                  <a16:creationId xmlns:a16="http://schemas.microsoft.com/office/drawing/2014/main" id="{1ECE5EA1-6EB9-4578-BE5A-C8C04F7D7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3" name="Line 641">
              <a:extLst>
                <a:ext uri="{FF2B5EF4-FFF2-40B4-BE49-F238E27FC236}">
                  <a16:creationId xmlns:a16="http://schemas.microsoft.com/office/drawing/2014/main" id="{EC034DF7-0725-44F1-979D-358AFFAF2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674" name="Line 642">
              <a:extLst>
                <a:ext uri="{FF2B5EF4-FFF2-40B4-BE49-F238E27FC236}">
                  <a16:creationId xmlns:a16="http://schemas.microsoft.com/office/drawing/2014/main" id="{B4E727D5-A239-4D46-941D-6907E10D4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675" name="Rectangle 643">
              <a:extLst>
                <a:ext uri="{FF2B5EF4-FFF2-40B4-BE49-F238E27FC236}">
                  <a16:creationId xmlns:a16="http://schemas.microsoft.com/office/drawing/2014/main" id="{EC14A1A4-1C85-42E2-86A7-1E063B576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6" name="Rectangle 644">
              <a:extLst>
                <a:ext uri="{FF2B5EF4-FFF2-40B4-BE49-F238E27FC236}">
                  <a16:creationId xmlns:a16="http://schemas.microsoft.com/office/drawing/2014/main" id="{5AF1E4B9-1B4F-4345-A825-F765B1A89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7" name="Rectangle 645">
              <a:extLst>
                <a:ext uri="{FF2B5EF4-FFF2-40B4-BE49-F238E27FC236}">
                  <a16:creationId xmlns:a16="http://schemas.microsoft.com/office/drawing/2014/main" id="{1D6993A0-4AA3-43E9-B3D8-FBADC2C62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8" name="Rectangle 646">
              <a:extLst>
                <a:ext uri="{FF2B5EF4-FFF2-40B4-BE49-F238E27FC236}">
                  <a16:creationId xmlns:a16="http://schemas.microsoft.com/office/drawing/2014/main" id="{580C1E38-B520-47F5-B6D3-4E7D63BF2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79" name="Rectangle 647">
              <a:extLst>
                <a:ext uri="{FF2B5EF4-FFF2-40B4-BE49-F238E27FC236}">
                  <a16:creationId xmlns:a16="http://schemas.microsoft.com/office/drawing/2014/main" id="{2DC1B829-6066-4694-B8ED-38E80449F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0" name="Rectangle 648">
              <a:extLst>
                <a:ext uri="{FF2B5EF4-FFF2-40B4-BE49-F238E27FC236}">
                  <a16:creationId xmlns:a16="http://schemas.microsoft.com/office/drawing/2014/main" id="{A314E972-3E91-463A-B389-22F4B6EB0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1" name="Rectangle 649">
              <a:extLst>
                <a:ext uri="{FF2B5EF4-FFF2-40B4-BE49-F238E27FC236}">
                  <a16:creationId xmlns:a16="http://schemas.microsoft.com/office/drawing/2014/main" id="{15F1F2CD-F1F7-44FA-A294-161AA1CD0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82" name="Group 650">
            <a:extLst>
              <a:ext uri="{FF2B5EF4-FFF2-40B4-BE49-F238E27FC236}">
                <a16:creationId xmlns:a16="http://schemas.microsoft.com/office/drawing/2014/main" id="{D993B202-34C8-422C-99BC-C057321CFFD2}"/>
              </a:ext>
            </a:extLst>
          </p:cNvPr>
          <p:cNvGrpSpPr>
            <a:grpSpLocks/>
          </p:cNvGrpSpPr>
          <p:nvPr/>
        </p:nvGrpSpPr>
        <p:grpSpPr bwMode="auto">
          <a:xfrm>
            <a:off x="1166813" y="4511675"/>
            <a:ext cx="52387" cy="581025"/>
            <a:chOff x="3173" y="2553"/>
            <a:chExt cx="136" cy="1696"/>
          </a:xfrm>
        </p:grpSpPr>
        <p:sp>
          <p:nvSpPr>
            <p:cNvPr id="44683" name="AutoShape 651">
              <a:extLst>
                <a:ext uri="{FF2B5EF4-FFF2-40B4-BE49-F238E27FC236}">
                  <a16:creationId xmlns:a16="http://schemas.microsoft.com/office/drawing/2014/main" id="{522426B1-CCF4-4F61-B378-40C2CA7F4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4" name="AutoShape 652">
              <a:extLst>
                <a:ext uri="{FF2B5EF4-FFF2-40B4-BE49-F238E27FC236}">
                  <a16:creationId xmlns:a16="http://schemas.microsoft.com/office/drawing/2014/main" id="{4D838C96-D08A-4C7F-A929-59A536938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5" name="AutoShape 653">
              <a:extLst>
                <a:ext uri="{FF2B5EF4-FFF2-40B4-BE49-F238E27FC236}">
                  <a16:creationId xmlns:a16="http://schemas.microsoft.com/office/drawing/2014/main" id="{02EF5AA6-8113-40C7-B798-876F3A1505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6" name="AutoShape 654">
              <a:extLst>
                <a:ext uri="{FF2B5EF4-FFF2-40B4-BE49-F238E27FC236}">
                  <a16:creationId xmlns:a16="http://schemas.microsoft.com/office/drawing/2014/main" id="{A920CAAC-ECAB-4890-A2E2-62BAE136AC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7" name="AutoShape 655">
              <a:extLst>
                <a:ext uri="{FF2B5EF4-FFF2-40B4-BE49-F238E27FC236}">
                  <a16:creationId xmlns:a16="http://schemas.microsoft.com/office/drawing/2014/main" id="{8CA2AF34-0F67-4618-BC67-7F9E87A3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88" name="Line 656">
              <a:extLst>
                <a:ext uri="{FF2B5EF4-FFF2-40B4-BE49-F238E27FC236}">
                  <a16:creationId xmlns:a16="http://schemas.microsoft.com/office/drawing/2014/main" id="{B7FFC1E0-320E-4F8E-AE16-2BB83BA71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689" name="Line 657">
              <a:extLst>
                <a:ext uri="{FF2B5EF4-FFF2-40B4-BE49-F238E27FC236}">
                  <a16:creationId xmlns:a16="http://schemas.microsoft.com/office/drawing/2014/main" id="{A3823352-36ED-43EA-AA77-00B3FFB778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690" name="Rectangle 658">
              <a:extLst>
                <a:ext uri="{FF2B5EF4-FFF2-40B4-BE49-F238E27FC236}">
                  <a16:creationId xmlns:a16="http://schemas.microsoft.com/office/drawing/2014/main" id="{B1C74588-773E-4607-A0BE-0593A1EAF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1" name="Rectangle 659">
              <a:extLst>
                <a:ext uri="{FF2B5EF4-FFF2-40B4-BE49-F238E27FC236}">
                  <a16:creationId xmlns:a16="http://schemas.microsoft.com/office/drawing/2014/main" id="{35F2C20C-2FC1-49B0-A153-95A610D7A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2" name="Rectangle 660">
              <a:extLst>
                <a:ext uri="{FF2B5EF4-FFF2-40B4-BE49-F238E27FC236}">
                  <a16:creationId xmlns:a16="http://schemas.microsoft.com/office/drawing/2014/main" id="{61519311-6869-4E29-BE74-4E8F7D070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3" name="Rectangle 661">
              <a:extLst>
                <a:ext uri="{FF2B5EF4-FFF2-40B4-BE49-F238E27FC236}">
                  <a16:creationId xmlns:a16="http://schemas.microsoft.com/office/drawing/2014/main" id="{8F449F66-0F06-403C-A462-EA72145EF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4" name="Rectangle 662">
              <a:extLst>
                <a:ext uri="{FF2B5EF4-FFF2-40B4-BE49-F238E27FC236}">
                  <a16:creationId xmlns:a16="http://schemas.microsoft.com/office/drawing/2014/main" id="{5910C515-C668-4081-B45E-ECA46E1F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5" name="Rectangle 663">
              <a:extLst>
                <a:ext uri="{FF2B5EF4-FFF2-40B4-BE49-F238E27FC236}">
                  <a16:creationId xmlns:a16="http://schemas.microsoft.com/office/drawing/2014/main" id="{1BF16805-E0D9-4438-BD15-3133D7DF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696" name="Group 664">
            <a:extLst>
              <a:ext uri="{FF2B5EF4-FFF2-40B4-BE49-F238E27FC236}">
                <a16:creationId xmlns:a16="http://schemas.microsoft.com/office/drawing/2014/main" id="{32CDACE1-C3E0-4BBC-A652-E4249C8E0579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4579938"/>
            <a:ext cx="52388" cy="512762"/>
            <a:chOff x="3414" y="2753"/>
            <a:chExt cx="136" cy="1496"/>
          </a:xfrm>
        </p:grpSpPr>
        <p:sp>
          <p:nvSpPr>
            <p:cNvPr id="44697" name="AutoShape 665">
              <a:extLst>
                <a:ext uri="{FF2B5EF4-FFF2-40B4-BE49-F238E27FC236}">
                  <a16:creationId xmlns:a16="http://schemas.microsoft.com/office/drawing/2014/main" id="{04CE55E2-3FC0-4CA8-BD41-E4477721E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8" name="AutoShape 666">
              <a:extLst>
                <a:ext uri="{FF2B5EF4-FFF2-40B4-BE49-F238E27FC236}">
                  <a16:creationId xmlns:a16="http://schemas.microsoft.com/office/drawing/2014/main" id="{88884674-5711-4387-BE0C-05EB7EA5D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699" name="Line 667">
              <a:extLst>
                <a:ext uri="{FF2B5EF4-FFF2-40B4-BE49-F238E27FC236}">
                  <a16:creationId xmlns:a16="http://schemas.microsoft.com/office/drawing/2014/main" id="{C03F0612-1040-4D58-8E8F-26E2A9E01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00" name="AutoShape 668">
              <a:extLst>
                <a:ext uri="{FF2B5EF4-FFF2-40B4-BE49-F238E27FC236}">
                  <a16:creationId xmlns:a16="http://schemas.microsoft.com/office/drawing/2014/main" id="{2C20DDCA-A32D-42E0-A9E4-88D50AF6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1" name="Line 669">
              <a:extLst>
                <a:ext uri="{FF2B5EF4-FFF2-40B4-BE49-F238E27FC236}">
                  <a16:creationId xmlns:a16="http://schemas.microsoft.com/office/drawing/2014/main" id="{CDCA5ADD-3C5B-474E-8B6D-D99B2FAF5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02" name="AutoShape 670">
              <a:extLst>
                <a:ext uri="{FF2B5EF4-FFF2-40B4-BE49-F238E27FC236}">
                  <a16:creationId xmlns:a16="http://schemas.microsoft.com/office/drawing/2014/main" id="{100BBB32-1B13-4475-95D0-CBD0BD1A5C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3" name="AutoShape 671">
              <a:extLst>
                <a:ext uri="{FF2B5EF4-FFF2-40B4-BE49-F238E27FC236}">
                  <a16:creationId xmlns:a16="http://schemas.microsoft.com/office/drawing/2014/main" id="{B1C3CDB2-D5CB-4B5F-A52D-D57923EE19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4" name="Rectangle 672">
              <a:extLst>
                <a:ext uri="{FF2B5EF4-FFF2-40B4-BE49-F238E27FC236}">
                  <a16:creationId xmlns:a16="http://schemas.microsoft.com/office/drawing/2014/main" id="{8CB09E7A-8488-4C54-A371-51B9AF377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5" name="Rectangle 673">
              <a:extLst>
                <a:ext uri="{FF2B5EF4-FFF2-40B4-BE49-F238E27FC236}">
                  <a16:creationId xmlns:a16="http://schemas.microsoft.com/office/drawing/2014/main" id="{31A60867-82FE-4243-AACD-BF9023C9B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6" name="Rectangle 674">
              <a:extLst>
                <a:ext uri="{FF2B5EF4-FFF2-40B4-BE49-F238E27FC236}">
                  <a16:creationId xmlns:a16="http://schemas.microsoft.com/office/drawing/2014/main" id="{32748325-65B7-4271-91D2-BD856D907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7" name="Rectangle 675">
              <a:extLst>
                <a:ext uri="{FF2B5EF4-FFF2-40B4-BE49-F238E27FC236}">
                  <a16:creationId xmlns:a16="http://schemas.microsoft.com/office/drawing/2014/main" id="{560E4F0D-BBD6-48CB-87CD-0462B0501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8" name="Rectangle 676">
              <a:extLst>
                <a:ext uri="{FF2B5EF4-FFF2-40B4-BE49-F238E27FC236}">
                  <a16:creationId xmlns:a16="http://schemas.microsoft.com/office/drawing/2014/main" id="{AD6863A5-5299-469C-8B99-2C393F05C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09" name="Rectangle 677">
              <a:extLst>
                <a:ext uri="{FF2B5EF4-FFF2-40B4-BE49-F238E27FC236}">
                  <a16:creationId xmlns:a16="http://schemas.microsoft.com/office/drawing/2014/main" id="{638E814C-0D1D-4529-A808-3F13DC641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0" name="Rectangle 678">
              <a:extLst>
                <a:ext uri="{FF2B5EF4-FFF2-40B4-BE49-F238E27FC236}">
                  <a16:creationId xmlns:a16="http://schemas.microsoft.com/office/drawing/2014/main" id="{7D781903-FE36-494F-8FA1-BE6FA1E2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1" name="Rectangle 679">
              <a:extLst>
                <a:ext uri="{FF2B5EF4-FFF2-40B4-BE49-F238E27FC236}">
                  <a16:creationId xmlns:a16="http://schemas.microsoft.com/office/drawing/2014/main" id="{86E8D067-95E5-4E88-81EA-D65BFE76A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2" name="Rectangle 680">
              <a:extLst>
                <a:ext uri="{FF2B5EF4-FFF2-40B4-BE49-F238E27FC236}">
                  <a16:creationId xmlns:a16="http://schemas.microsoft.com/office/drawing/2014/main" id="{A491CE6B-AFFC-48FE-B3B6-344F1754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13" name="Group 681">
            <a:extLst>
              <a:ext uri="{FF2B5EF4-FFF2-40B4-BE49-F238E27FC236}">
                <a16:creationId xmlns:a16="http://schemas.microsoft.com/office/drawing/2014/main" id="{27C3CCBD-91FF-4465-8105-EC60998938FB}"/>
              </a:ext>
            </a:extLst>
          </p:cNvPr>
          <p:cNvGrpSpPr>
            <a:grpSpLocks/>
          </p:cNvGrpSpPr>
          <p:nvPr/>
        </p:nvGrpSpPr>
        <p:grpSpPr bwMode="auto">
          <a:xfrm>
            <a:off x="1931988" y="4603750"/>
            <a:ext cx="52387" cy="488950"/>
            <a:chOff x="3654" y="2825"/>
            <a:chExt cx="136" cy="1424"/>
          </a:xfrm>
        </p:grpSpPr>
        <p:sp>
          <p:nvSpPr>
            <p:cNvPr id="44714" name="AutoShape 682">
              <a:extLst>
                <a:ext uri="{FF2B5EF4-FFF2-40B4-BE49-F238E27FC236}">
                  <a16:creationId xmlns:a16="http://schemas.microsoft.com/office/drawing/2014/main" id="{73B76E17-6C23-489E-B18F-CADB4531A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5" name="AutoShape 683">
              <a:extLst>
                <a:ext uri="{FF2B5EF4-FFF2-40B4-BE49-F238E27FC236}">
                  <a16:creationId xmlns:a16="http://schemas.microsoft.com/office/drawing/2014/main" id="{F1F1CCAE-7DDE-468D-9639-B69D13D0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6" name="AutoShape 684">
              <a:extLst>
                <a:ext uri="{FF2B5EF4-FFF2-40B4-BE49-F238E27FC236}">
                  <a16:creationId xmlns:a16="http://schemas.microsoft.com/office/drawing/2014/main" id="{246982D8-26AC-4B48-AF42-F26D0A6D73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7" name="AutoShape 685">
              <a:extLst>
                <a:ext uri="{FF2B5EF4-FFF2-40B4-BE49-F238E27FC236}">
                  <a16:creationId xmlns:a16="http://schemas.microsoft.com/office/drawing/2014/main" id="{F7657F13-A6E8-4FEC-9993-3F81F62242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8" name="Rectangle 686">
              <a:extLst>
                <a:ext uri="{FF2B5EF4-FFF2-40B4-BE49-F238E27FC236}">
                  <a16:creationId xmlns:a16="http://schemas.microsoft.com/office/drawing/2014/main" id="{328A0854-B31D-41D3-B73D-B94D9101E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19" name="Rectangle 687">
              <a:extLst>
                <a:ext uri="{FF2B5EF4-FFF2-40B4-BE49-F238E27FC236}">
                  <a16:creationId xmlns:a16="http://schemas.microsoft.com/office/drawing/2014/main" id="{5C74D556-A05E-441C-962F-262FC63D6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0" name="Rectangle 688">
              <a:extLst>
                <a:ext uri="{FF2B5EF4-FFF2-40B4-BE49-F238E27FC236}">
                  <a16:creationId xmlns:a16="http://schemas.microsoft.com/office/drawing/2014/main" id="{81A8167D-3753-42F8-BCBC-F126F6B8D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1" name="Rectangle 689">
              <a:extLst>
                <a:ext uri="{FF2B5EF4-FFF2-40B4-BE49-F238E27FC236}">
                  <a16:creationId xmlns:a16="http://schemas.microsoft.com/office/drawing/2014/main" id="{2B7D9473-8712-47B9-87FC-D056614CA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2" name="Rectangle 690">
              <a:extLst>
                <a:ext uri="{FF2B5EF4-FFF2-40B4-BE49-F238E27FC236}">
                  <a16:creationId xmlns:a16="http://schemas.microsoft.com/office/drawing/2014/main" id="{680650B7-E7F4-454C-A3AA-D14651A9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3" name="Rectangle 691">
              <a:extLst>
                <a:ext uri="{FF2B5EF4-FFF2-40B4-BE49-F238E27FC236}">
                  <a16:creationId xmlns:a16="http://schemas.microsoft.com/office/drawing/2014/main" id="{6418E974-60EA-4354-AF05-8B42E7285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24" name="Group 692">
            <a:extLst>
              <a:ext uri="{FF2B5EF4-FFF2-40B4-BE49-F238E27FC236}">
                <a16:creationId xmlns:a16="http://schemas.microsoft.com/office/drawing/2014/main" id="{51088E06-573B-444C-9C94-8421EDC115A9}"/>
              </a:ext>
            </a:extLst>
          </p:cNvPr>
          <p:cNvGrpSpPr>
            <a:grpSpLocks/>
          </p:cNvGrpSpPr>
          <p:nvPr/>
        </p:nvGrpSpPr>
        <p:grpSpPr bwMode="auto">
          <a:xfrm>
            <a:off x="2312988" y="4630738"/>
            <a:ext cx="52387" cy="461962"/>
            <a:chOff x="3895" y="2902"/>
            <a:chExt cx="136" cy="1347"/>
          </a:xfrm>
        </p:grpSpPr>
        <p:sp>
          <p:nvSpPr>
            <p:cNvPr id="44725" name="AutoShape 693">
              <a:extLst>
                <a:ext uri="{FF2B5EF4-FFF2-40B4-BE49-F238E27FC236}">
                  <a16:creationId xmlns:a16="http://schemas.microsoft.com/office/drawing/2014/main" id="{8B13E321-BCFA-4D87-8C7E-C0E5146AD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6" name="AutoShape 694">
              <a:extLst>
                <a:ext uri="{FF2B5EF4-FFF2-40B4-BE49-F238E27FC236}">
                  <a16:creationId xmlns:a16="http://schemas.microsoft.com/office/drawing/2014/main" id="{369134D8-3EAD-40EB-9A7E-7B9DC95DE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7" name="AutoShape 695">
              <a:extLst>
                <a:ext uri="{FF2B5EF4-FFF2-40B4-BE49-F238E27FC236}">
                  <a16:creationId xmlns:a16="http://schemas.microsoft.com/office/drawing/2014/main" id="{44F78E26-D30E-4509-B2AD-864670E747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8" name="AutoShape 696">
              <a:extLst>
                <a:ext uri="{FF2B5EF4-FFF2-40B4-BE49-F238E27FC236}">
                  <a16:creationId xmlns:a16="http://schemas.microsoft.com/office/drawing/2014/main" id="{A7573E69-D7FA-4218-A953-20F3B0EA26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29" name="Rectangle 697">
              <a:extLst>
                <a:ext uri="{FF2B5EF4-FFF2-40B4-BE49-F238E27FC236}">
                  <a16:creationId xmlns:a16="http://schemas.microsoft.com/office/drawing/2014/main" id="{BE574624-AD26-49D7-AC29-650931EB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0" name="Rectangle 698">
              <a:extLst>
                <a:ext uri="{FF2B5EF4-FFF2-40B4-BE49-F238E27FC236}">
                  <a16:creationId xmlns:a16="http://schemas.microsoft.com/office/drawing/2014/main" id="{59E711A9-8B91-406F-9414-C57168A4F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1" name="Rectangle 699">
              <a:extLst>
                <a:ext uri="{FF2B5EF4-FFF2-40B4-BE49-F238E27FC236}">
                  <a16:creationId xmlns:a16="http://schemas.microsoft.com/office/drawing/2014/main" id="{A24B933E-BBFC-4D8C-B662-385023354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2" name="Rectangle 700">
              <a:extLst>
                <a:ext uri="{FF2B5EF4-FFF2-40B4-BE49-F238E27FC236}">
                  <a16:creationId xmlns:a16="http://schemas.microsoft.com/office/drawing/2014/main" id="{88BF4CF2-81FD-485B-892F-47AAC8057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3" name="Rectangle 701">
              <a:extLst>
                <a:ext uri="{FF2B5EF4-FFF2-40B4-BE49-F238E27FC236}">
                  <a16:creationId xmlns:a16="http://schemas.microsoft.com/office/drawing/2014/main" id="{C799C42E-F2B3-499A-83A3-B4AE2489C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34" name="Group 702">
            <a:extLst>
              <a:ext uri="{FF2B5EF4-FFF2-40B4-BE49-F238E27FC236}">
                <a16:creationId xmlns:a16="http://schemas.microsoft.com/office/drawing/2014/main" id="{611FEE4D-F34B-4D21-A9C5-7A16C0103DE9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4660900"/>
            <a:ext cx="52388" cy="431800"/>
            <a:chOff x="4136" y="2989"/>
            <a:chExt cx="136" cy="1260"/>
          </a:xfrm>
        </p:grpSpPr>
        <p:sp>
          <p:nvSpPr>
            <p:cNvPr id="44735" name="AutoShape 703">
              <a:extLst>
                <a:ext uri="{FF2B5EF4-FFF2-40B4-BE49-F238E27FC236}">
                  <a16:creationId xmlns:a16="http://schemas.microsoft.com/office/drawing/2014/main" id="{A5573911-E03B-4718-B5DE-5E90B02E8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6" name="AutoShape 704">
              <a:extLst>
                <a:ext uri="{FF2B5EF4-FFF2-40B4-BE49-F238E27FC236}">
                  <a16:creationId xmlns:a16="http://schemas.microsoft.com/office/drawing/2014/main" id="{FA3A13CC-D741-4BDF-9974-BB92643E3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7" name="AutoShape 705">
              <a:extLst>
                <a:ext uri="{FF2B5EF4-FFF2-40B4-BE49-F238E27FC236}">
                  <a16:creationId xmlns:a16="http://schemas.microsoft.com/office/drawing/2014/main" id="{891C8E8C-0F8C-458D-B804-81BC1665C7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8" name="AutoShape 706">
              <a:extLst>
                <a:ext uri="{FF2B5EF4-FFF2-40B4-BE49-F238E27FC236}">
                  <a16:creationId xmlns:a16="http://schemas.microsoft.com/office/drawing/2014/main" id="{484D099E-F735-47AB-826E-D1D4A85F27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39" name="Rectangle 707">
              <a:extLst>
                <a:ext uri="{FF2B5EF4-FFF2-40B4-BE49-F238E27FC236}">
                  <a16:creationId xmlns:a16="http://schemas.microsoft.com/office/drawing/2014/main" id="{B7385D4F-1BCE-4A17-991B-6BCD23CB2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0" name="Rectangle 708">
              <a:extLst>
                <a:ext uri="{FF2B5EF4-FFF2-40B4-BE49-F238E27FC236}">
                  <a16:creationId xmlns:a16="http://schemas.microsoft.com/office/drawing/2014/main" id="{E11D65EA-E0FA-43AA-BA15-2E75BCB4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1" name="Rectangle 709">
              <a:extLst>
                <a:ext uri="{FF2B5EF4-FFF2-40B4-BE49-F238E27FC236}">
                  <a16:creationId xmlns:a16="http://schemas.microsoft.com/office/drawing/2014/main" id="{E529A7E4-094D-4D57-B527-FCB98CF06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2" name="Rectangle 710">
              <a:extLst>
                <a:ext uri="{FF2B5EF4-FFF2-40B4-BE49-F238E27FC236}">
                  <a16:creationId xmlns:a16="http://schemas.microsoft.com/office/drawing/2014/main" id="{62B36ED7-8A57-436C-B53C-D75D4C110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3" name="Rectangle 711">
              <a:extLst>
                <a:ext uri="{FF2B5EF4-FFF2-40B4-BE49-F238E27FC236}">
                  <a16:creationId xmlns:a16="http://schemas.microsoft.com/office/drawing/2014/main" id="{DFCF5293-D9DA-47F0-9C0A-667B8771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44" name="Group 712">
            <a:extLst>
              <a:ext uri="{FF2B5EF4-FFF2-40B4-BE49-F238E27FC236}">
                <a16:creationId xmlns:a16="http://schemas.microsoft.com/office/drawing/2014/main" id="{35249843-FC10-4FE7-9C61-37F4906F7D7D}"/>
              </a:ext>
            </a:extLst>
          </p:cNvPr>
          <p:cNvGrpSpPr>
            <a:grpSpLocks/>
          </p:cNvGrpSpPr>
          <p:nvPr/>
        </p:nvGrpSpPr>
        <p:grpSpPr bwMode="auto">
          <a:xfrm>
            <a:off x="3078163" y="4710113"/>
            <a:ext cx="52387" cy="382587"/>
            <a:chOff x="4376" y="3134"/>
            <a:chExt cx="136" cy="1115"/>
          </a:xfrm>
        </p:grpSpPr>
        <p:sp>
          <p:nvSpPr>
            <p:cNvPr id="44745" name="AutoShape 713">
              <a:extLst>
                <a:ext uri="{FF2B5EF4-FFF2-40B4-BE49-F238E27FC236}">
                  <a16:creationId xmlns:a16="http://schemas.microsoft.com/office/drawing/2014/main" id="{A16CAD81-9E85-44A6-AC8D-FB36365FD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6" name="AutoShape 714">
              <a:extLst>
                <a:ext uri="{FF2B5EF4-FFF2-40B4-BE49-F238E27FC236}">
                  <a16:creationId xmlns:a16="http://schemas.microsoft.com/office/drawing/2014/main" id="{0806D811-6F8B-4FC6-BE6F-3271E7E96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7" name="AutoShape 715">
              <a:extLst>
                <a:ext uri="{FF2B5EF4-FFF2-40B4-BE49-F238E27FC236}">
                  <a16:creationId xmlns:a16="http://schemas.microsoft.com/office/drawing/2014/main" id="{D898D896-32CB-44C0-B3F7-A8A19E9E56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8" name="AutoShape 716">
              <a:extLst>
                <a:ext uri="{FF2B5EF4-FFF2-40B4-BE49-F238E27FC236}">
                  <a16:creationId xmlns:a16="http://schemas.microsoft.com/office/drawing/2014/main" id="{B26371E7-5F81-4B11-AD43-B95DF187DB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49" name="Rectangle 717">
              <a:extLst>
                <a:ext uri="{FF2B5EF4-FFF2-40B4-BE49-F238E27FC236}">
                  <a16:creationId xmlns:a16="http://schemas.microsoft.com/office/drawing/2014/main" id="{91C71E27-5BFA-47EF-8FB3-78F576B1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0" name="Rectangle 718">
              <a:extLst>
                <a:ext uri="{FF2B5EF4-FFF2-40B4-BE49-F238E27FC236}">
                  <a16:creationId xmlns:a16="http://schemas.microsoft.com/office/drawing/2014/main" id="{3F44A317-69AD-471B-B19F-2DFA80395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1" name="Rectangle 719">
              <a:extLst>
                <a:ext uri="{FF2B5EF4-FFF2-40B4-BE49-F238E27FC236}">
                  <a16:creationId xmlns:a16="http://schemas.microsoft.com/office/drawing/2014/main" id="{7E6F5A97-0630-40B7-B62B-69758E53A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2" name="Rectangle 720">
              <a:extLst>
                <a:ext uri="{FF2B5EF4-FFF2-40B4-BE49-F238E27FC236}">
                  <a16:creationId xmlns:a16="http://schemas.microsoft.com/office/drawing/2014/main" id="{57B71C28-1ED0-4F97-98C4-EB58AA138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3" name="Rectangle 721">
              <a:extLst>
                <a:ext uri="{FF2B5EF4-FFF2-40B4-BE49-F238E27FC236}">
                  <a16:creationId xmlns:a16="http://schemas.microsoft.com/office/drawing/2014/main" id="{E73C4109-6441-448D-AA02-79FD3DE07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54" name="Group 722">
            <a:extLst>
              <a:ext uri="{FF2B5EF4-FFF2-40B4-BE49-F238E27FC236}">
                <a16:creationId xmlns:a16="http://schemas.microsoft.com/office/drawing/2014/main" id="{72BFBCB2-F222-479E-8CD4-47D7FC827FC6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4743450"/>
            <a:ext cx="52387" cy="349250"/>
            <a:chOff x="4617" y="3229"/>
            <a:chExt cx="136" cy="1018"/>
          </a:xfrm>
        </p:grpSpPr>
        <p:sp>
          <p:nvSpPr>
            <p:cNvPr id="44755" name="AutoShape 723">
              <a:extLst>
                <a:ext uri="{FF2B5EF4-FFF2-40B4-BE49-F238E27FC236}">
                  <a16:creationId xmlns:a16="http://schemas.microsoft.com/office/drawing/2014/main" id="{FF5422C7-DC33-45FA-8858-2B7ED3358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6" name="AutoShape 724">
              <a:extLst>
                <a:ext uri="{FF2B5EF4-FFF2-40B4-BE49-F238E27FC236}">
                  <a16:creationId xmlns:a16="http://schemas.microsoft.com/office/drawing/2014/main" id="{FF62464C-D58D-4F99-AD68-50B4B369F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7" name="AutoShape 725">
              <a:extLst>
                <a:ext uri="{FF2B5EF4-FFF2-40B4-BE49-F238E27FC236}">
                  <a16:creationId xmlns:a16="http://schemas.microsoft.com/office/drawing/2014/main" id="{586CF434-6254-4B12-B7EC-54DEB8869F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8" name="AutoShape 726">
              <a:extLst>
                <a:ext uri="{FF2B5EF4-FFF2-40B4-BE49-F238E27FC236}">
                  <a16:creationId xmlns:a16="http://schemas.microsoft.com/office/drawing/2014/main" id="{20154866-9837-469F-9450-EA0C879BCA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59" name="Rectangle 727">
              <a:extLst>
                <a:ext uri="{FF2B5EF4-FFF2-40B4-BE49-F238E27FC236}">
                  <a16:creationId xmlns:a16="http://schemas.microsoft.com/office/drawing/2014/main" id="{839EADA1-0CE7-44CD-B9BC-08322D9F1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0" name="Rectangle 728">
              <a:extLst>
                <a:ext uri="{FF2B5EF4-FFF2-40B4-BE49-F238E27FC236}">
                  <a16:creationId xmlns:a16="http://schemas.microsoft.com/office/drawing/2014/main" id="{34C5CD52-28C9-4E09-95DD-12FEF0BE8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1" name="Rectangle 729">
              <a:extLst>
                <a:ext uri="{FF2B5EF4-FFF2-40B4-BE49-F238E27FC236}">
                  <a16:creationId xmlns:a16="http://schemas.microsoft.com/office/drawing/2014/main" id="{E623CBC1-C179-4FC2-B332-A6F4E8743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62" name="Group 730">
            <a:extLst>
              <a:ext uri="{FF2B5EF4-FFF2-40B4-BE49-F238E27FC236}">
                <a16:creationId xmlns:a16="http://schemas.microsoft.com/office/drawing/2014/main" id="{E0D1E040-D1E7-48B1-AA66-515BC0E9CB57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4827588"/>
            <a:ext cx="52388" cy="265112"/>
            <a:chOff x="4858" y="3478"/>
            <a:chExt cx="136" cy="770"/>
          </a:xfrm>
        </p:grpSpPr>
        <p:sp>
          <p:nvSpPr>
            <p:cNvPr id="44763" name="AutoShape 731">
              <a:extLst>
                <a:ext uri="{FF2B5EF4-FFF2-40B4-BE49-F238E27FC236}">
                  <a16:creationId xmlns:a16="http://schemas.microsoft.com/office/drawing/2014/main" id="{432C8525-72FB-46F2-BD04-B6A9FC848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4" name="AutoShape 732">
              <a:extLst>
                <a:ext uri="{FF2B5EF4-FFF2-40B4-BE49-F238E27FC236}">
                  <a16:creationId xmlns:a16="http://schemas.microsoft.com/office/drawing/2014/main" id="{FFABE817-A52D-49A7-827A-F6F08DB0E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5" name="AutoShape 733">
              <a:extLst>
                <a:ext uri="{FF2B5EF4-FFF2-40B4-BE49-F238E27FC236}">
                  <a16:creationId xmlns:a16="http://schemas.microsoft.com/office/drawing/2014/main" id="{488D9AF5-3D02-4B24-8ECE-87F36CC5A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6" name="AutoShape 734">
              <a:extLst>
                <a:ext uri="{FF2B5EF4-FFF2-40B4-BE49-F238E27FC236}">
                  <a16:creationId xmlns:a16="http://schemas.microsoft.com/office/drawing/2014/main" id="{15E829DB-B380-4A7B-B62E-7FC56FA233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7" name="AutoShape 735">
              <a:extLst>
                <a:ext uri="{FF2B5EF4-FFF2-40B4-BE49-F238E27FC236}">
                  <a16:creationId xmlns:a16="http://schemas.microsoft.com/office/drawing/2014/main" id="{A6ABD497-1094-4035-B45C-3CF150B1B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68" name="Line 736">
              <a:extLst>
                <a:ext uri="{FF2B5EF4-FFF2-40B4-BE49-F238E27FC236}">
                  <a16:creationId xmlns:a16="http://schemas.microsoft.com/office/drawing/2014/main" id="{D8B2F909-AA7A-40E5-8DB2-38C94F144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69" name="Line 737">
              <a:extLst>
                <a:ext uri="{FF2B5EF4-FFF2-40B4-BE49-F238E27FC236}">
                  <a16:creationId xmlns:a16="http://schemas.microsoft.com/office/drawing/2014/main" id="{BFE070A9-9369-4862-87A4-0DBA6487B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70" name="Rectangle 738">
              <a:extLst>
                <a:ext uri="{FF2B5EF4-FFF2-40B4-BE49-F238E27FC236}">
                  <a16:creationId xmlns:a16="http://schemas.microsoft.com/office/drawing/2014/main" id="{A029F78A-2749-4719-B61A-5CE3750AA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71" name="Rectangle 739">
              <a:extLst>
                <a:ext uri="{FF2B5EF4-FFF2-40B4-BE49-F238E27FC236}">
                  <a16:creationId xmlns:a16="http://schemas.microsoft.com/office/drawing/2014/main" id="{6F6860A9-213D-43E8-968B-8DAD57836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772" name="Group 740">
            <a:extLst>
              <a:ext uri="{FF2B5EF4-FFF2-40B4-BE49-F238E27FC236}">
                <a16:creationId xmlns:a16="http://schemas.microsoft.com/office/drawing/2014/main" id="{E4E2BD05-ED42-4269-BDB7-87C25F78B48E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4813300"/>
            <a:ext cx="52387" cy="279400"/>
            <a:chOff x="5098" y="3433"/>
            <a:chExt cx="136" cy="816"/>
          </a:xfrm>
        </p:grpSpPr>
        <p:sp>
          <p:nvSpPr>
            <p:cNvPr id="44773" name="AutoShape 741">
              <a:extLst>
                <a:ext uri="{FF2B5EF4-FFF2-40B4-BE49-F238E27FC236}">
                  <a16:creationId xmlns:a16="http://schemas.microsoft.com/office/drawing/2014/main" id="{8E5E65D5-207B-4BED-9907-BB8E67B61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74" name="AutoShape 742">
              <a:extLst>
                <a:ext uri="{FF2B5EF4-FFF2-40B4-BE49-F238E27FC236}">
                  <a16:creationId xmlns:a16="http://schemas.microsoft.com/office/drawing/2014/main" id="{796D17CC-A6B9-4733-80A8-8E8CF628F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75" name="Line 743">
              <a:extLst>
                <a:ext uri="{FF2B5EF4-FFF2-40B4-BE49-F238E27FC236}">
                  <a16:creationId xmlns:a16="http://schemas.microsoft.com/office/drawing/2014/main" id="{F2D55B60-4F97-41F1-BB0C-3E81FDDA2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76" name="Line 744">
              <a:extLst>
                <a:ext uri="{FF2B5EF4-FFF2-40B4-BE49-F238E27FC236}">
                  <a16:creationId xmlns:a16="http://schemas.microsoft.com/office/drawing/2014/main" id="{E70B2E98-C1B7-4FBE-AF65-92504E7E3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77" name="AutoShape 745">
              <a:extLst>
                <a:ext uri="{FF2B5EF4-FFF2-40B4-BE49-F238E27FC236}">
                  <a16:creationId xmlns:a16="http://schemas.microsoft.com/office/drawing/2014/main" id="{7799A13D-2AB0-47C9-AC7B-F7A07ECC8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78" name="AutoShape 746">
              <a:extLst>
                <a:ext uri="{FF2B5EF4-FFF2-40B4-BE49-F238E27FC236}">
                  <a16:creationId xmlns:a16="http://schemas.microsoft.com/office/drawing/2014/main" id="{970B3668-0BC2-45A9-BBCB-358F8F7C97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79" name="AutoShape 747">
              <a:extLst>
                <a:ext uri="{FF2B5EF4-FFF2-40B4-BE49-F238E27FC236}">
                  <a16:creationId xmlns:a16="http://schemas.microsoft.com/office/drawing/2014/main" id="{5592DE26-C406-4FC3-AEEB-221C80E4CA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0" name="Rectangle 748">
              <a:extLst>
                <a:ext uri="{FF2B5EF4-FFF2-40B4-BE49-F238E27FC236}">
                  <a16:creationId xmlns:a16="http://schemas.microsoft.com/office/drawing/2014/main" id="{356D1805-D6D8-43C2-B06A-7833ECD5C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1" name="Rectangle 749">
              <a:extLst>
                <a:ext uri="{FF2B5EF4-FFF2-40B4-BE49-F238E27FC236}">
                  <a16:creationId xmlns:a16="http://schemas.microsoft.com/office/drawing/2014/main" id="{50DE2798-DF0E-4387-9462-980FDAC10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2" name="Rectangle 750">
              <a:extLst>
                <a:ext uri="{FF2B5EF4-FFF2-40B4-BE49-F238E27FC236}">
                  <a16:creationId xmlns:a16="http://schemas.microsoft.com/office/drawing/2014/main" id="{A2665D93-E183-448C-B1B7-CCBA7E042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783" name="Oval 751">
            <a:extLst>
              <a:ext uri="{FF2B5EF4-FFF2-40B4-BE49-F238E27FC236}">
                <a16:creationId xmlns:a16="http://schemas.microsoft.com/office/drawing/2014/main" id="{47610A91-47FC-471E-A55A-878704AB9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274763"/>
            <a:ext cx="3238500" cy="2411412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4784" name="Group 752">
            <a:extLst>
              <a:ext uri="{FF2B5EF4-FFF2-40B4-BE49-F238E27FC236}">
                <a16:creationId xmlns:a16="http://schemas.microsoft.com/office/drawing/2014/main" id="{CF3984DC-9324-4482-B7DA-8046088D7D5D}"/>
              </a:ext>
            </a:extLst>
          </p:cNvPr>
          <p:cNvGrpSpPr>
            <a:grpSpLocks/>
          </p:cNvGrpSpPr>
          <p:nvPr/>
        </p:nvGrpSpPr>
        <p:grpSpPr bwMode="auto">
          <a:xfrm>
            <a:off x="5464175" y="1828800"/>
            <a:ext cx="52388" cy="1416050"/>
            <a:chOff x="45" y="119"/>
            <a:chExt cx="136" cy="4130"/>
          </a:xfrm>
        </p:grpSpPr>
        <p:sp>
          <p:nvSpPr>
            <p:cNvPr id="44785" name="AutoShape 753">
              <a:extLst>
                <a:ext uri="{FF2B5EF4-FFF2-40B4-BE49-F238E27FC236}">
                  <a16:creationId xmlns:a16="http://schemas.microsoft.com/office/drawing/2014/main" id="{4D92C38E-DB02-430F-9B8A-33882AE7C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6" name="Rectangle 754">
              <a:extLst>
                <a:ext uri="{FF2B5EF4-FFF2-40B4-BE49-F238E27FC236}">
                  <a16:creationId xmlns:a16="http://schemas.microsoft.com/office/drawing/2014/main" id="{837EF5D9-BC4A-4728-83AB-566531CA8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7" name="Rectangle 755">
              <a:extLst>
                <a:ext uri="{FF2B5EF4-FFF2-40B4-BE49-F238E27FC236}">
                  <a16:creationId xmlns:a16="http://schemas.microsoft.com/office/drawing/2014/main" id="{8E428B68-F5A4-4847-953E-19CC342A7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8" name="Rectangle 756">
              <a:extLst>
                <a:ext uri="{FF2B5EF4-FFF2-40B4-BE49-F238E27FC236}">
                  <a16:creationId xmlns:a16="http://schemas.microsoft.com/office/drawing/2014/main" id="{E1EE0F8C-D2CF-4D9E-A3F6-5D785A6E7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89" name="Rectangle 757">
              <a:extLst>
                <a:ext uri="{FF2B5EF4-FFF2-40B4-BE49-F238E27FC236}">
                  <a16:creationId xmlns:a16="http://schemas.microsoft.com/office/drawing/2014/main" id="{F9949B85-FA20-43B7-BA43-319EDBD75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0" name="Rectangle 758">
              <a:extLst>
                <a:ext uri="{FF2B5EF4-FFF2-40B4-BE49-F238E27FC236}">
                  <a16:creationId xmlns:a16="http://schemas.microsoft.com/office/drawing/2014/main" id="{69738802-5584-4181-800D-709AFA74F7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1" name="Rectangle 759">
              <a:extLst>
                <a:ext uri="{FF2B5EF4-FFF2-40B4-BE49-F238E27FC236}">
                  <a16:creationId xmlns:a16="http://schemas.microsoft.com/office/drawing/2014/main" id="{716FBAF7-0F86-4874-A224-DA0801B0C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2" name="Rectangle 760">
              <a:extLst>
                <a:ext uri="{FF2B5EF4-FFF2-40B4-BE49-F238E27FC236}">
                  <a16:creationId xmlns:a16="http://schemas.microsoft.com/office/drawing/2014/main" id="{68E11CCA-7E55-4747-8388-14727ACB1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3" name="Rectangle 761">
              <a:extLst>
                <a:ext uri="{FF2B5EF4-FFF2-40B4-BE49-F238E27FC236}">
                  <a16:creationId xmlns:a16="http://schemas.microsoft.com/office/drawing/2014/main" id="{0DA8E826-D50F-49D3-8E3B-B9A36DB25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4" name="Rectangle 762">
              <a:extLst>
                <a:ext uri="{FF2B5EF4-FFF2-40B4-BE49-F238E27FC236}">
                  <a16:creationId xmlns:a16="http://schemas.microsoft.com/office/drawing/2014/main" id="{FF68E055-004D-43F7-9B7C-3D89AC8DC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5" name="Rectangle 763">
              <a:extLst>
                <a:ext uri="{FF2B5EF4-FFF2-40B4-BE49-F238E27FC236}">
                  <a16:creationId xmlns:a16="http://schemas.microsoft.com/office/drawing/2014/main" id="{6F898303-D8A2-485C-962F-6D5088D05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6" name="Rectangle 764">
              <a:extLst>
                <a:ext uri="{FF2B5EF4-FFF2-40B4-BE49-F238E27FC236}">
                  <a16:creationId xmlns:a16="http://schemas.microsoft.com/office/drawing/2014/main" id="{49E2C7F7-1927-4D5F-9740-017055445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7" name="AutoShape 765">
              <a:extLst>
                <a:ext uri="{FF2B5EF4-FFF2-40B4-BE49-F238E27FC236}">
                  <a16:creationId xmlns:a16="http://schemas.microsoft.com/office/drawing/2014/main" id="{B6D13ED6-30E1-4B4D-9C07-EF94BFFFF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8" name="Rectangle 766">
              <a:extLst>
                <a:ext uri="{FF2B5EF4-FFF2-40B4-BE49-F238E27FC236}">
                  <a16:creationId xmlns:a16="http://schemas.microsoft.com/office/drawing/2014/main" id="{BC0028DC-A9EF-4326-9255-D7F4EA5BA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799" name="Rectangle 767">
              <a:extLst>
                <a:ext uri="{FF2B5EF4-FFF2-40B4-BE49-F238E27FC236}">
                  <a16:creationId xmlns:a16="http://schemas.microsoft.com/office/drawing/2014/main" id="{8DF069F5-C78B-4A2B-8E31-BAAA98DE9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0" name="Rectangle 768">
              <a:extLst>
                <a:ext uri="{FF2B5EF4-FFF2-40B4-BE49-F238E27FC236}">
                  <a16:creationId xmlns:a16="http://schemas.microsoft.com/office/drawing/2014/main" id="{89A9AE40-FBD7-4FE0-825E-5930E1999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1" name="Rectangle 769">
              <a:extLst>
                <a:ext uri="{FF2B5EF4-FFF2-40B4-BE49-F238E27FC236}">
                  <a16:creationId xmlns:a16="http://schemas.microsoft.com/office/drawing/2014/main" id="{37E8BEC8-A6BD-48A2-B68E-D41BEBA7C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2" name="Rectangle 770">
              <a:extLst>
                <a:ext uri="{FF2B5EF4-FFF2-40B4-BE49-F238E27FC236}">
                  <a16:creationId xmlns:a16="http://schemas.microsoft.com/office/drawing/2014/main" id="{97FC4317-5AF9-42A5-9903-F42AC24CF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3" name="Rectangle 771">
              <a:extLst>
                <a:ext uri="{FF2B5EF4-FFF2-40B4-BE49-F238E27FC236}">
                  <a16:creationId xmlns:a16="http://schemas.microsoft.com/office/drawing/2014/main" id="{C7F27F7C-8F35-44B9-9DEB-46D372561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4" name="Rectangle 772">
              <a:extLst>
                <a:ext uri="{FF2B5EF4-FFF2-40B4-BE49-F238E27FC236}">
                  <a16:creationId xmlns:a16="http://schemas.microsoft.com/office/drawing/2014/main" id="{AD440A7A-E73A-4FFE-B0A6-D0A4A929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5" name="Rectangle 773">
              <a:extLst>
                <a:ext uri="{FF2B5EF4-FFF2-40B4-BE49-F238E27FC236}">
                  <a16:creationId xmlns:a16="http://schemas.microsoft.com/office/drawing/2014/main" id="{811217EB-446E-45E8-A1E0-EEC42EF69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6" name="Rectangle 774">
              <a:extLst>
                <a:ext uri="{FF2B5EF4-FFF2-40B4-BE49-F238E27FC236}">
                  <a16:creationId xmlns:a16="http://schemas.microsoft.com/office/drawing/2014/main" id="{80D24382-9AE0-4C38-BBA8-0E17864D2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7" name="AutoShape 775">
              <a:extLst>
                <a:ext uri="{FF2B5EF4-FFF2-40B4-BE49-F238E27FC236}">
                  <a16:creationId xmlns:a16="http://schemas.microsoft.com/office/drawing/2014/main" id="{18D65EDF-6B8F-491E-BDA2-4A0778AA6F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08" name="AutoShape 776">
              <a:extLst>
                <a:ext uri="{FF2B5EF4-FFF2-40B4-BE49-F238E27FC236}">
                  <a16:creationId xmlns:a16="http://schemas.microsoft.com/office/drawing/2014/main" id="{7634A18F-DD8E-49AC-9319-E31BC2BF4C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809" name="Group 777">
            <a:extLst>
              <a:ext uri="{FF2B5EF4-FFF2-40B4-BE49-F238E27FC236}">
                <a16:creationId xmlns:a16="http://schemas.microsoft.com/office/drawing/2014/main" id="{B8EE362D-CC67-488B-9B49-9E3BEFBCE771}"/>
              </a:ext>
            </a:extLst>
          </p:cNvPr>
          <p:cNvGrpSpPr>
            <a:grpSpLocks/>
          </p:cNvGrpSpPr>
          <p:nvPr/>
        </p:nvGrpSpPr>
        <p:grpSpPr bwMode="auto">
          <a:xfrm>
            <a:off x="5568950" y="1906588"/>
            <a:ext cx="52388" cy="1338262"/>
            <a:chOff x="285" y="345"/>
            <a:chExt cx="136" cy="3904"/>
          </a:xfrm>
        </p:grpSpPr>
        <p:sp>
          <p:nvSpPr>
            <p:cNvPr id="44810" name="AutoShape 778">
              <a:extLst>
                <a:ext uri="{FF2B5EF4-FFF2-40B4-BE49-F238E27FC236}">
                  <a16:creationId xmlns:a16="http://schemas.microsoft.com/office/drawing/2014/main" id="{D515636C-3687-4087-A7B2-1D0556E14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1" name="Rectangle 779">
              <a:extLst>
                <a:ext uri="{FF2B5EF4-FFF2-40B4-BE49-F238E27FC236}">
                  <a16:creationId xmlns:a16="http://schemas.microsoft.com/office/drawing/2014/main" id="{E27A7AB1-74FE-476C-B03C-21CF6F48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2" name="Rectangle 780">
              <a:extLst>
                <a:ext uri="{FF2B5EF4-FFF2-40B4-BE49-F238E27FC236}">
                  <a16:creationId xmlns:a16="http://schemas.microsoft.com/office/drawing/2014/main" id="{0C781AD6-C0E7-4938-AAA6-D9592002E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3" name="Rectangle 781">
              <a:extLst>
                <a:ext uri="{FF2B5EF4-FFF2-40B4-BE49-F238E27FC236}">
                  <a16:creationId xmlns:a16="http://schemas.microsoft.com/office/drawing/2014/main" id="{76090E2C-7480-4402-BA10-D00579074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4" name="Rectangle 782">
              <a:extLst>
                <a:ext uri="{FF2B5EF4-FFF2-40B4-BE49-F238E27FC236}">
                  <a16:creationId xmlns:a16="http://schemas.microsoft.com/office/drawing/2014/main" id="{8CB343AF-7899-4578-9AF3-E7538DA9B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5" name="Rectangle 783">
              <a:extLst>
                <a:ext uri="{FF2B5EF4-FFF2-40B4-BE49-F238E27FC236}">
                  <a16:creationId xmlns:a16="http://schemas.microsoft.com/office/drawing/2014/main" id="{6F7C388E-4952-4CF8-BE1D-66C44F825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6" name="Rectangle 784">
              <a:extLst>
                <a:ext uri="{FF2B5EF4-FFF2-40B4-BE49-F238E27FC236}">
                  <a16:creationId xmlns:a16="http://schemas.microsoft.com/office/drawing/2014/main" id="{798EB2A2-C51D-4233-9BC6-F21A1C6FA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7" name="Rectangle 785">
              <a:extLst>
                <a:ext uri="{FF2B5EF4-FFF2-40B4-BE49-F238E27FC236}">
                  <a16:creationId xmlns:a16="http://schemas.microsoft.com/office/drawing/2014/main" id="{5EDFBB20-D6FE-46F3-B1A8-104B8889E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8" name="AutoShape 786">
              <a:extLst>
                <a:ext uri="{FF2B5EF4-FFF2-40B4-BE49-F238E27FC236}">
                  <a16:creationId xmlns:a16="http://schemas.microsoft.com/office/drawing/2014/main" id="{287A99A3-05C7-4426-AC43-BD7B30574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19" name="Rectangle 787">
              <a:extLst>
                <a:ext uri="{FF2B5EF4-FFF2-40B4-BE49-F238E27FC236}">
                  <a16:creationId xmlns:a16="http://schemas.microsoft.com/office/drawing/2014/main" id="{5DBF781E-8E6E-4071-AAEA-4E9873CC5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0" name="Rectangle 788">
              <a:extLst>
                <a:ext uri="{FF2B5EF4-FFF2-40B4-BE49-F238E27FC236}">
                  <a16:creationId xmlns:a16="http://schemas.microsoft.com/office/drawing/2014/main" id="{A30D6749-2378-483C-9D12-AA706FB88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1" name="Rectangle 789">
              <a:extLst>
                <a:ext uri="{FF2B5EF4-FFF2-40B4-BE49-F238E27FC236}">
                  <a16:creationId xmlns:a16="http://schemas.microsoft.com/office/drawing/2014/main" id="{B67308A6-C299-4358-8C84-19447BB96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2" name="Rectangle 790">
              <a:extLst>
                <a:ext uri="{FF2B5EF4-FFF2-40B4-BE49-F238E27FC236}">
                  <a16:creationId xmlns:a16="http://schemas.microsoft.com/office/drawing/2014/main" id="{B17DE6B4-08F1-4FB6-BE3E-CE3F3FEC1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3" name="Rectangle 791">
              <a:extLst>
                <a:ext uri="{FF2B5EF4-FFF2-40B4-BE49-F238E27FC236}">
                  <a16:creationId xmlns:a16="http://schemas.microsoft.com/office/drawing/2014/main" id="{E2BB7A31-8867-4B5A-8395-B7576289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4" name="Rectangle 792">
              <a:extLst>
                <a:ext uri="{FF2B5EF4-FFF2-40B4-BE49-F238E27FC236}">
                  <a16:creationId xmlns:a16="http://schemas.microsoft.com/office/drawing/2014/main" id="{74C24392-520A-4A80-A5BC-E2B90CCB3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5" name="Rectangle 793">
              <a:extLst>
                <a:ext uri="{FF2B5EF4-FFF2-40B4-BE49-F238E27FC236}">
                  <a16:creationId xmlns:a16="http://schemas.microsoft.com/office/drawing/2014/main" id="{9004EBB0-720F-4561-B570-02C0F478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6" name="Rectangle 794">
              <a:extLst>
                <a:ext uri="{FF2B5EF4-FFF2-40B4-BE49-F238E27FC236}">
                  <a16:creationId xmlns:a16="http://schemas.microsoft.com/office/drawing/2014/main" id="{141BFEA9-22FA-4160-840A-2ABB2C98E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7" name="Rectangle 795">
              <a:extLst>
                <a:ext uri="{FF2B5EF4-FFF2-40B4-BE49-F238E27FC236}">
                  <a16:creationId xmlns:a16="http://schemas.microsoft.com/office/drawing/2014/main" id="{1B86DC00-DF4B-4C1C-986C-CE79214D9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8" name="Rectangle 796">
              <a:extLst>
                <a:ext uri="{FF2B5EF4-FFF2-40B4-BE49-F238E27FC236}">
                  <a16:creationId xmlns:a16="http://schemas.microsoft.com/office/drawing/2014/main" id="{11462096-78D4-4B27-AD18-EEA2F9047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29" name="Rectangle 797">
              <a:extLst>
                <a:ext uri="{FF2B5EF4-FFF2-40B4-BE49-F238E27FC236}">
                  <a16:creationId xmlns:a16="http://schemas.microsoft.com/office/drawing/2014/main" id="{8AE8AC4E-5122-4FC5-8FBC-490793FB3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0" name="Rectangle 798">
              <a:extLst>
                <a:ext uri="{FF2B5EF4-FFF2-40B4-BE49-F238E27FC236}">
                  <a16:creationId xmlns:a16="http://schemas.microsoft.com/office/drawing/2014/main" id="{AF4F8FDE-5E7C-4EDD-853F-BF6E42D17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1" name="Rectangle 799">
              <a:extLst>
                <a:ext uri="{FF2B5EF4-FFF2-40B4-BE49-F238E27FC236}">
                  <a16:creationId xmlns:a16="http://schemas.microsoft.com/office/drawing/2014/main" id="{85884B30-1A78-4045-AA72-6AEADEA2A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2" name="AutoShape 800">
              <a:extLst>
                <a:ext uri="{FF2B5EF4-FFF2-40B4-BE49-F238E27FC236}">
                  <a16:creationId xmlns:a16="http://schemas.microsoft.com/office/drawing/2014/main" id="{544B29A0-FC02-4977-9E97-091EE2B30A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3" name="AutoShape 801">
              <a:extLst>
                <a:ext uri="{FF2B5EF4-FFF2-40B4-BE49-F238E27FC236}">
                  <a16:creationId xmlns:a16="http://schemas.microsoft.com/office/drawing/2014/main" id="{8279D85C-A0AA-47B0-BA2D-7F7261AD23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834" name="Group 802">
            <a:extLst>
              <a:ext uri="{FF2B5EF4-FFF2-40B4-BE49-F238E27FC236}">
                <a16:creationId xmlns:a16="http://schemas.microsoft.com/office/drawing/2014/main" id="{1F978976-4705-4C63-AD61-8D9387220B6B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2162175"/>
            <a:ext cx="52388" cy="1082675"/>
            <a:chOff x="526" y="1089"/>
            <a:chExt cx="136" cy="3160"/>
          </a:xfrm>
        </p:grpSpPr>
        <p:sp>
          <p:nvSpPr>
            <p:cNvPr id="44835" name="AutoShape 803">
              <a:extLst>
                <a:ext uri="{FF2B5EF4-FFF2-40B4-BE49-F238E27FC236}">
                  <a16:creationId xmlns:a16="http://schemas.microsoft.com/office/drawing/2014/main" id="{DBE06737-C621-4DF1-AB92-6A754F906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6" name="AutoShape 804">
              <a:extLst>
                <a:ext uri="{FF2B5EF4-FFF2-40B4-BE49-F238E27FC236}">
                  <a16:creationId xmlns:a16="http://schemas.microsoft.com/office/drawing/2014/main" id="{32B06F1B-FF56-47A6-83C9-774438631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7" name="AutoShape 805">
              <a:extLst>
                <a:ext uri="{FF2B5EF4-FFF2-40B4-BE49-F238E27FC236}">
                  <a16:creationId xmlns:a16="http://schemas.microsoft.com/office/drawing/2014/main" id="{DC063A60-9EFA-4298-90B0-3232F6BCA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8" name="Rectangle 806">
              <a:extLst>
                <a:ext uri="{FF2B5EF4-FFF2-40B4-BE49-F238E27FC236}">
                  <a16:creationId xmlns:a16="http://schemas.microsoft.com/office/drawing/2014/main" id="{90ED14D5-B253-47D3-9A06-E686229FE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39" name="Rectangle 807">
              <a:extLst>
                <a:ext uri="{FF2B5EF4-FFF2-40B4-BE49-F238E27FC236}">
                  <a16:creationId xmlns:a16="http://schemas.microsoft.com/office/drawing/2014/main" id="{876E0EF6-2617-4338-B291-AD2CF9BF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0" name="Rectangle 808">
              <a:extLst>
                <a:ext uri="{FF2B5EF4-FFF2-40B4-BE49-F238E27FC236}">
                  <a16:creationId xmlns:a16="http://schemas.microsoft.com/office/drawing/2014/main" id="{44C4BCC7-24DC-450E-94D7-76F50B90F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1" name="Rectangle 809">
              <a:extLst>
                <a:ext uri="{FF2B5EF4-FFF2-40B4-BE49-F238E27FC236}">
                  <a16:creationId xmlns:a16="http://schemas.microsoft.com/office/drawing/2014/main" id="{DC054493-831A-4378-A23F-E9132765E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2" name="Rectangle 810">
              <a:extLst>
                <a:ext uri="{FF2B5EF4-FFF2-40B4-BE49-F238E27FC236}">
                  <a16:creationId xmlns:a16="http://schemas.microsoft.com/office/drawing/2014/main" id="{93D04B59-3519-447B-A467-BF4351D0D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3" name="Rectangle 811">
              <a:extLst>
                <a:ext uri="{FF2B5EF4-FFF2-40B4-BE49-F238E27FC236}">
                  <a16:creationId xmlns:a16="http://schemas.microsoft.com/office/drawing/2014/main" id="{978E0B27-180E-4F7A-A83A-B23494806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4" name="Rectangle 812">
              <a:extLst>
                <a:ext uri="{FF2B5EF4-FFF2-40B4-BE49-F238E27FC236}">
                  <a16:creationId xmlns:a16="http://schemas.microsoft.com/office/drawing/2014/main" id="{EBB397A0-F773-414D-9D39-4676E3864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5" name="Rectangle 813">
              <a:extLst>
                <a:ext uri="{FF2B5EF4-FFF2-40B4-BE49-F238E27FC236}">
                  <a16:creationId xmlns:a16="http://schemas.microsoft.com/office/drawing/2014/main" id="{987CC8C9-B502-4720-BAB9-AF0872668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6" name="Rectangle 814">
              <a:extLst>
                <a:ext uri="{FF2B5EF4-FFF2-40B4-BE49-F238E27FC236}">
                  <a16:creationId xmlns:a16="http://schemas.microsoft.com/office/drawing/2014/main" id="{15914D21-7F37-445D-AD3D-35746B2FB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7" name="Rectangle 815">
              <a:extLst>
                <a:ext uri="{FF2B5EF4-FFF2-40B4-BE49-F238E27FC236}">
                  <a16:creationId xmlns:a16="http://schemas.microsoft.com/office/drawing/2014/main" id="{EBBB7A10-F409-40FE-9FEB-7212720CF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8" name="Rectangle 816">
              <a:extLst>
                <a:ext uri="{FF2B5EF4-FFF2-40B4-BE49-F238E27FC236}">
                  <a16:creationId xmlns:a16="http://schemas.microsoft.com/office/drawing/2014/main" id="{B785702B-15F5-4F6E-BA32-7D1085E22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49" name="Rectangle 817">
              <a:extLst>
                <a:ext uri="{FF2B5EF4-FFF2-40B4-BE49-F238E27FC236}">
                  <a16:creationId xmlns:a16="http://schemas.microsoft.com/office/drawing/2014/main" id="{41D1110F-5659-44A7-870A-BD87173C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0" name="Rectangle 818">
              <a:extLst>
                <a:ext uri="{FF2B5EF4-FFF2-40B4-BE49-F238E27FC236}">
                  <a16:creationId xmlns:a16="http://schemas.microsoft.com/office/drawing/2014/main" id="{52CF86FA-1269-4743-B936-7E782EA47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1" name="Rectangle 819">
              <a:extLst>
                <a:ext uri="{FF2B5EF4-FFF2-40B4-BE49-F238E27FC236}">
                  <a16:creationId xmlns:a16="http://schemas.microsoft.com/office/drawing/2014/main" id="{FAA02DE6-5894-47E0-A201-C5773330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2" name="Rectangle 820">
              <a:extLst>
                <a:ext uri="{FF2B5EF4-FFF2-40B4-BE49-F238E27FC236}">
                  <a16:creationId xmlns:a16="http://schemas.microsoft.com/office/drawing/2014/main" id="{CBA98309-6700-43B0-B25A-D62AD35BF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3" name="Rectangle 821">
              <a:extLst>
                <a:ext uri="{FF2B5EF4-FFF2-40B4-BE49-F238E27FC236}">
                  <a16:creationId xmlns:a16="http://schemas.microsoft.com/office/drawing/2014/main" id="{16A50FDD-D6A5-4CD1-AFF5-444F4ACF4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4" name="Rectangle 822">
              <a:extLst>
                <a:ext uri="{FF2B5EF4-FFF2-40B4-BE49-F238E27FC236}">
                  <a16:creationId xmlns:a16="http://schemas.microsoft.com/office/drawing/2014/main" id="{136F9572-76EA-4EDA-BB2A-4F49AC35D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5" name="Rectangle 823">
              <a:extLst>
                <a:ext uri="{FF2B5EF4-FFF2-40B4-BE49-F238E27FC236}">
                  <a16:creationId xmlns:a16="http://schemas.microsoft.com/office/drawing/2014/main" id="{051C3B2F-57D7-4EFE-94F0-144A68AF1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6" name="AutoShape 824">
              <a:extLst>
                <a:ext uri="{FF2B5EF4-FFF2-40B4-BE49-F238E27FC236}">
                  <a16:creationId xmlns:a16="http://schemas.microsoft.com/office/drawing/2014/main" id="{8C032A16-EDA2-4F2F-921F-924645C911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57" name="AutoShape 825">
              <a:extLst>
                <a:ext uri="{FF2B5EF4-FFF2-40B4-BE49-F238E27FC236}">
                  <a16:creationId xmlns:a16="http://schemas.microsoft.com/office/drawing/2014/main" id="{B4F5956F-53C4-46D4-8429-713898351A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858" name="Group 826">
            <a:extLst>
              <a:ext uri="{FF2B5EF4-FFF2-40B4-BE49-F238E27FC236}">
                <a16:creationId xmlns:a16="http://schemas.microsoft.com/office/drawing/2014/main" id="{499577F7-B0F5-4D19-8BDF-0E8801B867B3}"/>
              </a:ext>
            </a:extLst>
          </p:cNvPr>
          <p:cNvGrpSpPr>
            <a:grpSpLocks/>
          </p:cNvGrpSpPr>
          <p:nvPr/>
        </p:nvGrpSpPr>
        <p:grpSpPr bwMode="auto">
          <a:xfrm>
            <a:off x="5786438" y="2236788"/>
            <a:ext cx="52387" cy="1008062"/>
            <a:chOff x="766" y="1306"/>
            <a:chExt cx="136" cy="2943"/>
          </a:xfrm>
        </p:grpSpPr>
        <p:sp>
          <p:nvSpPr>
            <p:cNvPr id="44859" name="AutoShape 827">
              <a:extLst>
                <a:ext uri="{FF2B5EF4-FFF2-40B4-BE49-F238E27FC236}">
                  <a16:creationId xmlns:a16="http://schemas.microsoft.com/office/drawing/2014/main" id="{9E578421-B32E-4437-88DD-120691925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0" name="AutoShape 828">
              <a:extLst>
                <a:ext uri="{FF2B5EF4-FFF2-40B4-BE49-F238E27FC236}">
                  <a16:creationId xmlns:a16="http://schemas.microsoft.com/office/drawing/2014/main" id="{45A3D07E-9D4F-4747-A9AA-34297FAFF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1" name="Rectangle 829">
              <a:extLst>
                <a:ext uri="{FF2B5EF4-FFF2-40B4-BE49-F238E27FC236}">
                  <a16:creationId xmlns:a16="http://schemas.microsoft.com/office/drawing/2014/main" id="{714FF94E-FAA0-4CAF-B772-C00361352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2" name="Rectangle 830">
              <a:extLst>
                <a:ext uri="{FF2B5EF4-FFF2-40B4-BE49-F238E27FC236}">
                  <a16:creationId xmlns:a16="http://schemas.microsoft.com/office/drawing/2014/main" id="{E48EE1DA-2B1A-4005-82C8-D27C902BA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3" name="Rectangle 831">
              <a:extLst>
                <a:ext uri="{FF2B5EF4-FFF2-40B4-BE49-F238E27FC236}">
                  <a16:creationId xmlns:a16="http://schemas.microsoft.com/office/drawing/2014/main" id="{5371E51F-5D85-4C6A-AF76-DCA57FD2D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4" name="Rectangle 832">
              <a:extLst>
                <a:ext uri="{FF2B5EF4-FFF2-40B4-BE49-F238E27FC236}">
                  <a16:creationId xmlns:a16="http://schemas.microsoft.com/office/drawing/2014/main" id="{0D517F3F-03FE-4910-89DF-92F29ED9F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5" name="Rectangle 833">
              <a:extLst>
                <a:ext uri="{FF2B5EF4-FFF2-40B4-BE49-F238E27FC236}">
                  <a16:creationId xmlns:a16="http://schemas.microsoft.com/office/drawing/2014/main" id="{74C40E58-A1D2-4905-85FF-E4B1BEB4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6" name="Rectangle 834">
              <a:extLst>
                <a:ext uri="{FF2B5EF4-FFF2-40B4-BE49-F238E27FC236}">
                  <a16:creationId xmlns:a16="http://schemas.microsoft.com/office/drawing/2014/main" id="{DB87723F-F00F-43E9-82E8-08F24F275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7" name="Rectangle 835">
              <a:extLst>
                <a:ext uri="{FF2B5EF4-FFF2-40B4-BE49-F238E27FC236}">
                  <a16:creationId xmlns:a16="http://schemas.microsoft.com/office/drawing/2014/main" id="{BD98EDC5-B92E-4836-A82B-F65AB9FB1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8" name="Rectangle 836">
              <a:extLst>
                <a:ext uri="{FF2B5EF4-FFF2-40B4-BE49-F238E27FC236}">
                  <a16:creationId xmlns:a16="http://schemas.microsoft.com/office/drawing/2014/main" id="{627AFCB5-143C-43BC-B025-49828AA3A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69" name="Rectangle 837">
              <a:extLst>
                <a:ext uri="{FF2B5EF4-FFF2-40B4-BE49-F238E27FC236}">
                  <a16:creationId xmlns:a16="http://schemas.microsoft.com/office/drawing/2014/main" id="{7AB9C7BE-5C07-457B-B295-8EB6C50A2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0" name="Rectangle 838">
              <a:extLst>
                <a:ext uri="{FF2B5EF4-FFF2-40B4-BE49-F238E27FC236}">
                  <a16:creationId xmlns:a16="http://schemas.microsoft.com/office/drawing/2014/main" id="{9B97F33B-6965-4DF2-9BCC-00BB2024E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1" name="Rectangle 839">
              <a:extLst>
                <a:ext uri="{FF2B5EF4-FFF2-40B4-BE49-F238E27FC236}">
                  <a16:creationId xmlns:a16="http://schemas.microsoft.com/office/drawing/2014/main" id="{5D2381D5-D9C0-4ED2-B972-BD5D01A84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2" name="Rectangle 840">
              <a:extLst>
                <a:ext uri="{FF2B5EF4-FFF2-40B4-BE49-F238E27FC236}">
                  <a16:creationId xmlns:a16="http://schemas.microsoft.com/office/drawing/2014/main" id="{BE46B075-A0D8-4E17-950B-DA4DFD1AC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3" name="Rectangle 841">
              <a:extLst>
                <a:ext uri="{FF2B5EF4-FFF2-40B4-BE49-F238E27FC236}">
                  <a16:creationId xmlns:a16="http://schemas.microsoft.com/office/drawing/2014/main" id="{565D232E-0C91-4541-9C83-382494460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4" name="Rectangle 842">
              <a:extLst>
                <a:ext uri="{FF2B5EF4-FFF2-40B4-BE49-F238E27FC236}">
                  <a16:creationId xmlns:a16="http://schemas.microsoft.com/office/drawing/2014/main" id="{B1A390A5-DE3A-4F6B-B9C7-4D324AE6F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5" name="Rectangle 843">
              <a:extLst>
                <a:ext uri="{FF2B5EF4-FFF2-40B4-BE49-F238E27FC236}">
                  <a16:creationId xmlns:a16="http://schemas.microsoft.com/office/drawing/2014/main" id="{7302F736-5F87-4EEE-80B6-5F34E80C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6" name="AutoShape 844">
              <a:extLst>
                <a:ext uri="{FF2B5EF4-FFF2-40B4-BE49-F238E27FC236}">
                  <a16:creationId xmlns:a16="http://schemas.microsoft.com/office/drawing/2014/main" id="{E0A4494A-30E4-448C-8631-2DBD1726D2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77" name="AutoShape 845">
              <a:extLst>
                <a:ext uri="{FF2B5EF4-FFF2-40B4-BE49-F238E27FC236}">
                  <a16:creationId xmlns:a16="http://schemas.microsoft.com/office/drawing/2014/main" id="{DDEE7239-F78E-40C1-856A-15E704FE78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878" name="Group 846">
            <a:extLst>
              <a:ext uri="{FF2B5EF4-FFF2-40B4-BE49-F238E27FC236}">
                <a16:creationId xmlns:a16="http://schemas.microsoft.com/office/drawing/2014/main" id="{B74E8719-2E83-4269-94BB-CC6915AB0229}"/>
              </a:ext>
            </a:extLst>
          </p:cNvPr>
          <p:cNvGrpSpPr>
            <a:grpSpLocks/>
          </p:cNvGrpSpPr>
          <p:nvPr/>
        </p:nvGrpSpPr>
        <p:grpSpPr bwMode="auto">
          <a:xfrm>
            <a:off x="5894388" y="2279650"/>
            <a:ext cx="52387" cy="965200"/>
            <a:chOff x="1007" y="1433"/>
            <a:chExt cx="136" cy="2816"/>
          </a:xfrm>
        </p:grpSpPr>
        <p:sp>
          <p:nvSpPr>
            <p:cNvPr id="44879" name="AutoShape 847">
              <a:extLst>
                <a:ext uri="{FF2B5EF4-FFF2-40B4-BE49-F238E27FC236}">
                  <a16:creationId xmlns:a16="http://schemas.microsoft.com/office/drawing/2014/main" id="{68316DD4-37C0-443F-9F59-99C3DF965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0" name="Rectangle 848">
              <a:extLst>
                <a:ext uri="{FF2B5EF4-FFF2-40B4-BE49-F238E27FC236}">
                  <a16:creationId xmlns:a16="http://schemas.microsoft.com/office/drawing/2014/main" id="{4E3026BC-9457-4DB2-9FF0-7DFE3E767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1" name="Rectangle 849">
              <a:extLst>
                <a:ext uri="{FF2B5EF4-FFF2-40B4-BE49-F238E27FC236}">
                  <a16:creationId xmlns:a16="http://schemas.microsoft.com/office/drawing/2014/main" id="{9381D604-F724-445C-854E-85C31544B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2" name="Rectangle 850">
              <a:extLst>
                <a:ext uri="{FF2B5EF4-FFF2-40B4-BE49-F238E27FC236}">
                  <a16:creationId xmlns:a16="http://schemas.microsoft.com/office/drawing/2014/main" id="{F95320A8-E680-4A4B-9A1D-409286538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3" name="Rectangle 851">
              <a:extLst>
                <a:ext uri="{FF2B5EF4-FFF2-40B4-BE49-F238E27FC236}">
                  <a16:creationId xmlns:a16="http://schemas.microsoft.com/office/drawing/2014/main" id="{8698B477-5AB5-4804-B147-E956FE856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4" name="AutoShape 852">
              <a:extLst>
                <a:ext uri="{FF2B5EF4-FFF2-40B4-BE49-F238E27FC236}">
                  <a16:creationId xmlns:a16="http://schemas.microsoft.com/office/drawing/2014/main" id="{BFA0E420-35B4-4084-AC4C-C61066769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5" name="Rectangle 853">
              <a:extLst>
                <a:ext uri="{FF2B5EF4-FFF2-40B4-BE49-F238E27FC236}">
                  <a16:creationId xmlns:a16="http://schemas.microsoft.com/office/drawing/2014/main" id="{AE5E841A-F9CA-48D0-B7AA-5139551F9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6" name="Rectangle 854">
              <a:extLst>
                <a:ext uri="{FF2B5EF4-FFF2-40B4-BE49-F238E27FC236}">
                  <a16:creationId xmlns:a16="http://schemas.microsoft.com/office/drawing/2014/main" id="{22414BE4-51EA-4B09-A9D1-CB9BA02CE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7" name="Rectangle 855">
              <a:extLst>
                <a:ext uri="{FF2B5EF4-FFF2-40B4-BE49-F238E27FC236}">
                  <a16:creationId xmlns:a16="http://schemas.microsoft.com/office/drawing/2014/main" id="{18EE0FA1-4450-4D9D-92C4-F6A51DD1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8" name="Rectangle 856">
              <a:extLst>
                <a:ext uri="{FF2B5EF4-FFF2-40B4-BE49-F238E27FC236}">
                  <a16:creationId xmlns:a16="http://schemas.microsoft.com/office/drawing/2014/main" id="{5CBACE6A-6D19-4A57-A6FB-E7B5CD22C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89" name="Rectangle 857">
              <a:extLst>
                <a:ext uri="{FF2B5EF4-FFF2-40B4-BE49-F238E27FC236}">
                  <a16:creationId xmlns:a16="http://schemas.microsoft.com/office/drawing/2014/main" id="{D3FB31C4-797F-4E3D-8783-2733B87D5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0" name="Rectangle 858">
              <a:extLst>
                <a:ext uri="{FF2B5EF4-FFF2-40B4-BE49-F238E27FC236}">
                  <a16:creationId xmlns:a16="http://schemas.microsoft.com/office/drawing/2014/main" id="{A3D4F6C4-AC8E-4C8A-A69A-BC99B164B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1" name="Rectangle 859">
              <a:extLst>
                <a:ext uri="{FF2B5EF4-FFF2-40B4-BE49-F238E27FC236}">
                  <a16:creationId xmlns:a16="http://schemas.microsoft.com/office/drawing/2014/main" id="{4E1435C1-BCF6-4621-A404-FBD6109D4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2" name="Rectangle 860">
              <a:extLst>
                <a:ext uri="{FF2B5EF4-FFF2-40B4-BE49-F238E27FC236}">
                  <a16:creationId xmlns:a16="http://schemas.microsoft.com/office/drawing/2014/main" id="{20BCD766-A70A-4637-9CEB-009B5763F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3" name="Rectangle 861">
              <a:extLst>
                <a:ext uri="{FF2B5EF4-FFF2-40B4-BE49-F238E27FC236}">
                  <a16:creationId xmlns:a16="http://schemas.microsoft.com/office/drawing/2014/main" id="{9FFFE7D1-D2D6-4776-97CA-4616DDADB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4" name="Rectangle 862">
              <a:extLst>
                <a:ext uri="{FF2B5EF4-FFF2-40B4-BE49-F238E27FC236}">
                  <a16:creationId xmlns:a16="http://schemas.microsoft.com/office/drawing/2014/main" id="{ABA3351E-1A1E-4F01-B18B-BBA7D5618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5" name="Rectangle 863">
              <a:extLst>
                <a:ext uri="{FF2B5EF4-FFF2-40B4-BE49-F238E27FC236}">
                  <a16:creationId xmlns:a16="http://schemas.microsoft.com/office/drawing/2014/main" id="{22A8E119-5029-4CAF-85E4-E72871CFD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6" name="AutoShape 864">
              <a:extLst>
                <a:ext uri="{FF2B5EF4-FFF2-40B4-BE49-F238E27FC236}">
                  <a16:creationId xmlns:a16="http://schemas.microsoft.com/office/drawing/2014/main" id="{ABD6D660-3FEA-4E81-BEBB-90EF74A615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897" name="AutoShape 865">
              <a:extLst>
                <a:ext uri="{FF2B5EF4-FFF2-40B4-BE49-F238E27FC236}">
                  <a16:creationId xmlns:a16="http://schemas.microsoft.com/office/drawing/2014/main" id="{0D023711-A865-4AE9-BC51-747B9A9006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898" name="Group 866">
            <a:extLst>
              <a:ext uri="{FF2B5EF4-FFF2-40B4-BE49-F238E27FC236}">
                <a16:creationId xmlns:a16="http://schemas.microsoft.com/office/drawing/2014/main" id="{84280F1D-60E1-4274-9431-5D33AC46BD2D}"/>
              </a:ext>
            </a:extLst>
          </p:cNvPr>
          <p:cNvGrpSpPr>
            <a:grpSpLocks/>
          </p:cNvGrpSpPr>
          <p:nvPr/>
        </p:nvGrpSpPr>
        <p:grpSpPr bwMode="auto">
          <a:xfrm>
            <a:off x="6002338" y="2300288"/>
            <a:ext cx="52387" cy="944562"/>
            <a:chOff x="1248" y="1497"/>
            <a:chExt cx="136" cy="2752"/>
          </a:xfrm>
        </p:grpSpPr>
        <p:sp>
          <p:nvSpPr>
            <p:cNvPr id="44899" name="AutoShape 867">
              <a:extLst>
                <a:ext uri="{FF2B5EF4-FFF2-40B4-BE49-F238E27FC236}">
                  <a16:creationId xmlns:a16="http://schemas.microsoft.com/office/drawing/2014/main" id="{DD5348C1-A0DA-4923-92B3-EED9D123C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0" name="AutoShape 868">
              <a:extLst>
                <a:ext uri="{FF2B5EF4-FFF2-40B4-BE49-F238E27FC236}">
                  <a16:creationId xmlns:a16="http://schemas.microsoft.com/office/drawing/2014/main" id="{CB9AA3AC-64C8-49D4-AF5B-88FDC2E7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1" name="Rectangle 869">
              <a:extLst>
                <a:ext uri="{FF2B5EF4-FFF2-40B4-BE49-F238E27FC236}">
                  <a16:creationId xmlns:a16="http://schemas.microsoft.com/office/drawing/2014/main" id="{59E26CAA-A553-459A-BDF7-6227DE0FA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2" name="Rectangle 870">
              <a:extLst>
                <a:ext uri="{FF2B5EF4-FFF2-40B4-BE49-F238E27FC236}">
                  <a16:creationId xmlns:a16="http://schemas.microsoft.com/office/drawing/2014/main" id="{D963651F-5797-4BFE-95B2-D42434BBF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3" name="Rectangle 871">
              <a:extLst>
                <a:ext uri="{FF2B5EF4-FFF2-40B4-BE49-F238E27FC236}">
                  <a16:creationId xmlns:a16="http://schemas.microsoft.com/office/drawing/2014/main" id="{56EAA921-2A76-4C20-A0FF-E79A56B4E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4" name="Rectangle 872">
              <a:extLst>
                <a:ext uri="{FF2B5EF4-FFF2-40B4-BE49-F238E27FC236}">
                  <a16:creationId xmlns:a16="http://schemas.microsoft.com/office/drawing/2014/main" id="{2D996014-F162-4276-8986-0DD389ABA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5" name="Rectangle 873">
              <a:extLst>
                <a:ext uri="{FF2B5EF4-FFF2-40B4-BE49-F238E27FC236}">
                  <a16:creationId xmlns:a16="http://schemas.microsoft.com/office/drawing/2014/main" id="{C8E08784-6654-4718-B5F2-3225FB4AB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6" name="Rectangle 874">
              <a:extLst>
                <a:ext uri="{FF2B5EF4-FFF2-40B4-BE49-F238E27FC236}">
                  <a16:creationId xmlns:a16="http://schemas.microsoft.com/office/drawing/2014/main" id="{A772BD2B-3B04-4A4D-A607-A112D31F9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7" name="Rectangle 875">
              <a:extLst>
                <a:ext uri="{FF2B5EF4-FFF2-40B4-BE49-F238E27FC236}">
                  <a16:creationId xmlns:a16="http://schemas.microsoft.com/office/drawing/2014/main" id="{77557ACF-4C37-4907-A873-99A3A89DB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8" name="Rectangle 876">
              <a:extLst>
                <a:ext uri="{FF2B5EF4-FFF2-40B4-BE49-F238E27FC236}">
                  <a16:creationId xmlns:a16="http://schemas.microsoft.com/office/drawing/2014/main" id="{DACCA2D9-DB36-4FF2-A752-7604E1314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09" name="Rectangle 877">
              <a:extLst>
                <a:ext uri="{FF2B5EF4-FFF2-40B4-BE49-F238E27FC236}">
                  <a16:creationId xmlns:a16="http://schemas.microsoft.com/office/drawing/2014/main" id="{46007986-84DB-46F5-8993-FA60F7C4A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0" name="Rectangle 878">
              <a:extLst>
                <a:ext uri="{FF2B5EF4-FFF2-40B4-BE49-F238E27FC236}">
                  <a16:creationId xmlns:a16="http://schemas.microsoft.com/office/drawing/2014/main" id="{2F3344FB-7962-4363-A97E-96E4600BF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1" name="Rectangle 879">
              <a:extLst>
                <a:ext uri="{FF2B5EF4-FFF2-40B4-BE49-F238E27FC236}">
                  <a16:creationId xmlns:a16="http://schemas.microsoft.com/office/drawing/2014/main" id="{C347071E-8A84-4395-858D-C1FC800D4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2" name="Rectangle 880">
              <a:extLst>
                <a:ext uri="{FF2B5EF4-FFF2-40B4-BE49-F238E27FC236}">
                  <a16:creationId xmlns:a16="http://schemas.microsoft.com/office/drawing/2014/main" id="{771666CA-81C4-4ACC-A54F-CFF95FCD7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3" name="Rectangle 881">
              <a:extLst>
                <a:ext uri="{FF2B5EF4-FFF2-40B4-BE49-F238E27FC236}">
                  <a16:creationId xmlns:a16="http://schemas.microsoft.com/office/drawing/2014/main" id="{C98DF2FB-032C-4BBB-923B-AD84B2329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4" name="Rectangle 882">
              <a:extLst>
                <a:ext uri="{FF2B5EF4-FFF2-40B4-BE49-F238E27FC236}">
                  <a16:creationId xmlns:a16="http://schemas.microsoft.com/office/drawing/2014/main" id="{1E4A2618-4282-4B03-B0C6-AE96E633C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5" name="Rectangle 883">
              <a:extLst>
                <a:ext uri="{FF2B5EF4-FFF2-40B4-BE49-F238E27FC236}">
                  <a16:creationId xmlns:a16="http://schemas.microsoft.com/office/drawing/2014/main" id="{02DD8496-5B46-4149-9AE9-985F94970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6" name="Rectangle 884">
              <a:extLst>
                <a:ext uri="{FF2B5EF4-FFF2-40B4-BE49-F238E27FC236}">
                  <a16:creationId xmlns:a16="http://schemas.microsoft.com/office/drawing/2014/main" id="{0C9F2840-0A8D-456D-ADD6-F5CD3BF2B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7" name="AutoShape 885">
              <a:extLst>
                <a:ext uri="{FF2B5EF4-FFF2-40B4-BE49-F238E27FC236}">
                  <a16:creationId xmlns:a16="http://schemas.microsoft.com/office/drawing/2014/main" id="{B9ED718D-5705-4864-8FDE-D119F2039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18" name="AutoShape 886">
              <a:extLst>
                <a:ext uri="{FF2B5EF4-FFF2-40B4-BE49-F238E27FC236}">
                  <a16:creationId xmlns:a16="http://schemas.microsoft.com/office/drawing/2014/main" id="{96C74110-A898-4946-8854-22789AF187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919" name="Group 887">
            <a:extLst>
              <a:ext uri="{FF2B5EF4-FFF2-40B4-BE49-F238E27FC236}">
                <a16:creationId xmlns:a16="http://schemas.microsoft.com/office/drawing/2014/main" id="{DFBA6E0A-EEA3-429D-8757-1A52ECA58D30}"/>
              </a:ext>
            </a:extLst>
          </p:cNvPr>
          <p:cNvGrpSpPr>
            <a:grpSpLocks/>
          </p:cNvGrpSpPr>
          <p:nvPr/>
        </p:nvGrpSpPr>
        <p:grpSpPr bwMode="auto">
          <a:xfrm>
            <a:off x="6110288" y="2400300"/>
            <a:ext cx="52387" cy="844550"/>
            <a:chOff x="1488" y="1787"/>
            <a:chExt cx="136" cy="2462"/>
          </a:xfrm>
        </p:grpSpPr>
        <p:sp>
          <p:nvSpPr>
            <p:cNvPr id="44920" name="AutoShape 888">
              <a:extLst>
                <a:ext uri="{FF2B5EF4-FFF2-40B4-BE49-F238E27FC236}">
                  <a16:creationId xmlns:a16="http://schemas.microsoft.com/office/drawing/2014/main" id="{F3324564-5762-48DA-A1B5-D95302279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1" name="AutoShape 889">
              <a:extLst>
                <a:ext uri="{FF2B5EF4-FFF2-40B4-BE49-F238E27FC236}">
                  <a16:creationId xmlns:a16="http://schemas.microsoft.com/office/drawing/2014/main" id="{425DE49F-83F6-458F-A46E-C0EE722B6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2" name="Rectangle 890">
              <a:extLst>
                <a:ext uri="{FF2B5EF4-FFF2-40B4-BE49-F238E27FC236}">
                  <a16:creationId xmlns:a16="http://schemas.microsoft.com/office/drawing/2014/main" id="{A069DF41-31D0-4095-8F9E-6009BE5EA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3" name="Rectangle 891">
              <a:extLst>
                <a:ext uri="{FF2B5EF4-FFF2-40B4-BE49-F238E27FC236}">
                  <a16:creationId xmlns:a16="http://schemas.microsoft.com/office/drawing/2014/main" id="{6248760A-B131-4A98-9C59-BE9F00A02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4" name="Rectangle 892">
              <a:extLst>
                <a:ext uri="{FF2B5EF4-FFF2-40B4-BE49-F238E27FC236}">
                  <a16:creationId xmlns:a16="http://schemas.microsoft.com/office/drawing/2014/main" id="{34870503-1491-406B-90FB-38DB4E634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5" name="Rectangle 893">
              <a:extLst>
                <a:ext uri="{FF2B5EF4-FFF2-40B4-BE49-F238E27FC236}">
                  <a16:creationId xmlns:a16="http://schemas.microsoft.com/office/drawing/2014/main" id="{9195903C-65E7-4B1F-8703-A36A84CEC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6" name="Rectangle 894">
              <a:extLst>
                <a:ext uri="{FF2B5EF4-FFF2-40B4-BE49-F238E27FC236}">
                  <a16:creationId xmlns:a16="http://schemas.microsoft.com/office/drawing/2014/main" id="{FD91237E-AAC6-4693-A099-ABBC0E82B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7" name="Rectangle 895">
              <a:extLst>
                <a:ext uri="{FF2B5EF4-FFF2-40B4-BE49-F238E27FC236}">
                  <a16:creationId xmlns:a16="http://schemas.microsoft.com/office/drawing/2014/main" id="{866E0D85-3B21-4934-AD8C-CB3C72CE3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8" name="Rectangle 896">
              <a:extLst>
                <a:ext uri="{FF2B5EF4-FFF2-40B4-BE49-F238E27FC236}">
                  <a16:creationId xmlns:a16="http://schemas.microsoft.com/office/drawing/2014/main" id="{BC7F229E-6DCF-4063-B05A-451DB33DD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29" name="Rectangle 897">
              <a:extLst>
                <a:ext uri="{FF2B5EF4-FFF2-40B4-BE49-F238E27FC236}">
                  <a16:creationId xmlns:a16="http://schemas.microsoft.com/office/drawing/2014/main" id="{FBEA2F22-116F-461C-B9EB-46E8425D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0" name="Rectangle 898">
              <a:extLst>
                <a:ext uri="{FF2B5EF4-FFF2-40B4-BE49-F238E27FC236}">
                  <a16:creationId xmlns:a16="http://schemas.microsoft.com/office/drawing/2014/main" id="{BDD3FD32-741F-4485-8093-F461BB2EE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1" name="Rectangle 899">
              <a:extLst>
                <a:ext uri="{FF2B5EF4-FFF2-40B4-BE49-F238E27FC236}">
                  <a16:creationId xmlns:a16="http://schemas.microsoft.com/office/drawing/2014/main" id="{A7085408-E645-4215-82D5-6305464D8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2" name="Rectangle 900">
              <a:extLst>
                <a:ext uri="{FF2B5EF4-FFF2-40B4-BE49-F238E27FC236}">
                  <a16:creationId xmlns:a16="http://schemas.microsoft.com/office/drawing/2014/main" id="{4AE1447B-D823-433D-A8FF-045C877FA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3" name="Rectangle 901">
              <a:extLst>
                <a:ext uri="{FF2B5EF4-FFF2-40B4-BE49-F238E27FC236}">
                  <a16:creationId xmlns:a16="http://schemas.microsoft.com/office/drawing/2014/main" id="{5FBCC36C-E24D-47F2-9A1B-A41C4D822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4" name="Rectangle 902">
              <a:extLst>
                <a:ext uri="{FF2B5EF4-FFF2-40B4-BE49-F238E27FC236}">
                  <a16:creationId xmlns:a16="http://schemas.microsoft.com/office/drawing/2014/main" id="{A1B37D8A-E2D4-4619-A2FE-B3D8CA8EB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5" name="AutoShape 903">
              <a:extLst>
                <a:ext uri="{FF2B5EF4-FFF2-40B4-BE49-F238E27FC236}">
                  <a16:creationId xmlns:a16="http://schemas.microsoft.com/office/drawing/2014/main" id="{0869FDCD-C8DF-4E02-A8E5-70A307F6DD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6" name="AutoShape 904">
              <a:extLst>
                <a:ext uri="{FF2B5EF4-FFF2-40B4-BE49-F238E27FC236}">
                  <a16:creationId xmlns:a16="http://schemas.microsoft.com/office/drawing/2014/main" id="{1C7BA94C-3EF9-4DD5-A7D8-B9DF1C059D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937" name="Group 905">
            <a:extLst>
              <a:ext uri="{FF2B5EF4-FFF2-40B4-BE49-F238E27FC236}">
                <a16:creationId xmlns:a16="http://schemas.microsoft.com/office/drawing/2014/main" id="{E2F8A344-7D80-4422-BF95-05A5E36EFC97}"/>
              </a:ext>
            </a:extLst>
          </p:cNvPr>
          <p:cNvGrpSpPr>
            <a:grpSpLocks/>
          </p:cNvGrpSpPr>
          <p:nvPr/>
        </p:nvGrpSpPr>
        <p:grpSpPr bwMode="auto">
          <a:xfrm>
            <a:off x="6216650" y="2476500"/>
            <a:ext cx="52388" cy="768350"/>
            <a:chOff x="1729" y="2009"/>
            <a:chExt cx="136" cy="2240"/>
          </a:xfrm>
        </p:grpSpPr>
        <p:sp>
          <p:nvSpPr>
            <p:cNvPr id="44938" name="AutoShape 906">
              <a:extLst>
                <a:ext uri="{FF2B5EF4-FFF2-40B4-BE49-F238E27FC236}">
                  <a16:creationId xmlns:a16="http://schemas.microsoft.com/office/drawing/2014/main" id="{56443286-23AD-4B40-BE62-C48D58507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39" name="AutoShape 907">
              <a:extLst>
                <a:ext uri="{FF2B5EF4-FFF2-40B4-BE49-F238E27FC236}">
                  <a16:creationId xmlns:a16="http://schemas.microsoft.com/office/drawing/2014/main" id="{D855B21A-EC95-4154-B7AF-F6E02B58D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0" name="Rectangle 908">
              <a:extLst>
                <a:ext uri="{FF2B5EF4-FFF2-40B4-BE49-F238E27FC236}">
                  <a16:creationId xmlns:a16="http://schemas.microsoft.com/office/drawing/2014/main" id="{54B43290-E199-421F-AAC3-6960FEC74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1" name="Rectangle 909">
              <a:extLst>
                <a:ext uri="{FF2B5EF4-FFF2-40B4-BE49-F238E27FC236}">
                  <a16:creationId xmlns:a16="http://schemas.microsoft.com/office/drawing/2014/main" id="{13C7D3EA-FFD9-4F98-95DF-E782F1C94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2" name="Rectangle 910">
              <a:extLst>
                <a:ext uri="{FF2B5EF4-FFF2-40B4-BE49-F238E27FC236}">
                  <a16:creationId xmlns:a16="http://schemas.microsoft.com/office/drawing/2014/main" id="{33E5ACCD-7938-4BA3-9641-F491DB390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3" name="Rectangle 911">
              <a:extLst>
                <a:ext uri="{FF2B5EF4-FFF2-40B4-BE49-F238E27FC236}">
                  <a16:creationId xmlns:a16="http://schemas.microsoft.com/office/drawing/2014/main" id="{77028CC8-BA31-4AA2-BFC6-780866B60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4" name="Rectangle 912">
              <a:extLst>
                <a:ext uri="{FF2B5EF4-FFF2-40B4-BE49-F238E27FC236}">
                  <a16:creationId xmlns:a16="http://schemas.microsoft.com/office/drawing/2014/main" id="{98D204CD-948B-4F1C-B955-8DC78E4B4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5" name="Rectangle 913">
              <a:extLst>
                <a:ext uri="{FF2B5EF4-FFF2-40B4-BE49-F238E27FC236}">
                  <a16:creationId xmlns:a16="http://schemas.microsoft.com/office/drawing/2014/main" id="{FDF3462E-A493-44FD-98A3-5A93D0DC9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6" name="Rectangle 914">
              <a:extLst>
                <a:ext uri="{FF2B5EF4-FFF2-40B4-BE49-F238E27FC236}">
                  <a16:creationId xmlns:a16="http://schemas.microsoft.com/office/drawing/2014/main" id="{43945C32-C54E-423E-AB78-7C96123F9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7" name="Rectangle 915">
              <a:extLst>
                <a:ext uri="{FF2B5EF4-FFF2-40B4-BE49-F238E27FC236}">
                  <a16:creationId xmlns:a16="http://schemas.microsoft.com/office/drawing/2014/main" id="{E412106A-5A63-45CD-B08A-D11AA4EF5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8" name="Rectangle 916">
              <a:extLst>
                <a:ext uri="{FF2B5EF4-FFF2-40B4-BE49-F238E27FC236}">
                  <a16:creationId xmlns:a16="http://schemas.microsoft.com/office/drawing/2014/main" id="{D90BD89D-E1F8-4308-B20A-BFC02A5C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49" name="Rectangle 917">
              <a:extLst>
                <a:ext uri="{FF2B5EF4-FFF2-40B4-BE49-F238E27FC236}">
                  <a16:creationId xmlns:a16="http://schemas.microsoft.com/office/drawing/2014/main" id="{81BD817C-87DD-47CD-899D-982EFB243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0" name="Rectangle 918">
              <a:extLst>
                <a:ext uri="{FF2B5EF4-FFF2-40B4-BE49-F238E27FC236}">
                  <a16:creationId xmlns:a16="http://schemas.microsoft.com/office/drawing/2014/main" id="{76198F1F-4156-4A27-8FB6-33FCCA8A8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1" name="Rectangle 919">
              <a:extLst>
                <a:ext uri="{FF2B5EF4-FFF2-40B4-BE49-F238E27FC236}">
                  <a16:creationId xmlns:a16="http://schemas.microsoft.com/office/drawing/2014/main" id="{3D7452F3-6332-4D54-9814-525826B1B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2" name="Rectangle 920">
              <a:extLst>
                <a:ext uri="{FF2B5EF4-FFF2-40B4-BE49-F238E27FC236}">
                  <a16:creationId xmlns:a16="http://schemas.microsoft.com/office/drawing/2014/main" id="{07418FB3-1A2B-4375-89BE-44740A2B6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3" name="AutoShape 921">
              <a:extLst>
                <a:ext uri="{FF2B5EF4-FFF2-40B4-BE49-F238E27FC236}">
                  <a16:creationId xmlns:a16="http://schemas.microsoft.com/office/drawing/2014/main" id="{4C97C8AE-E09A-4A48-BE7C-E4B5D1208D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4" name="AutoShape 922">
              <a:extLst>
                <a:ext uri="{FF2B5EF4-FFF2-40B4-BE49-F238E27FC236}">
                  <a16:creationId xmlns:a16="http://schemas.microsoft.com/office/drawing/2014/main" id="{5B99FD04-8CDA-40DE-B554-343B87C567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955" name="Group 923">
            <a:extLst>
              <a:ext uri="{FF2B5EF4-FFF2-40B4-BE49-F238E27FC236}">
                <a16:creationId xmlns:a16="http://schemas.microsoft.com/office/drawing/2014/main" id="{BF1E0FA0-46FF-4C90-94C2-449CDE3072F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501900"/>
            <a:ext cx="52388" cy="742950"/>
            <a:chOff x="1970" y="2082"/>
            <a:chExt cx="136" cy="2167"/>
          </a:xfrm>
        </p:grpSpPr>
        <p:sp>
          <p:nvSpPr>
            <p:cNvPr id="44956" name="AutoShape 924">
              <a:extLst>
                <a:ext uri="{FF2B5EF4-FFF2-40B4-BE49-F238E27FC236}">
                  <a16:creationId xmlns:a16="http://schemas.microsoft.com/office/drawing/2014/main" id="{45898BCA-9188-4F1E-B25D-71536416D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7" name="Rectangle 925">
              <a:extLst>
                <a:ext uri="{FF2B5EF4-FFF2-40B4-BE49-F238E27FC236}">
                  <a16:creationId xmlns:a16="http://schemas.microsoft.com/office/drawing/2014/main" id="{4E3C48D9-A579-4238-A6DF-2D40FBDDF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8" name="AutoShape 926">
              <a:extLst>
                <a:ext uri="{FF2B5EF4-FFF2-40B4-BE49-F238E27FC236}">
                  <a16:creationId xmlns:a16="http://schemas.microsoft.com/office/drawing/2014/main" id="{5C61F3FC-E38F-48E9-AF86-5010212D3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59" name="Rectangle 927">
              <a:extLst>
                <a:ext uri="{FF2B5EF4-FFF2-40B4-BE49-F238E27FC236}">
                  <a16:creationId xmlns:a16="http://schemas.microsoft.com/office/drawing/2014/main" id="{028BC01D-D26A-4327-9FF3-D5074D8FE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0" name="Rectangle 928">
              <a:extLst>
                <a:ext uri="{FF2B5EF4-FFF2-40B4-BE49-F238E27FC236}">
                  <a16:creationId xmlns:a16="http://schemas.microsoft.com/office/drawing/2014/main" id="{64108DAC-8BF1-4E74-B673-C4BB9D754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1" name="Rectangle 929">
              <a:extLst>
                <a:ext uri="{FF2B5EF4-FFF2-40B4-BE49-F238E27FC236}">
                  <a16:creationId xmlns:a16="http://schemas.microsoft.com/office/drawing/2014/main" id="{C1F1C771-1A3B-494A-9691-425E3E461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2" name="Rectangle 930">
              <a:extLst>
                <a:ext uri="{FF2B5EF4-FFF2-40B4-BE49-F238E27FC236}">
                  <a16:creationId xmlns:a16="http://schemas.microsoft.com/office/drawing/2014/main" id="{46CECC3B-8B8D-4080-9085-804920019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3" name="Rectangle 931">
              <a:extLst>
                <a:ext uri="{FF2B5EF4-FFF2-40B4-BE49-F238E27FC236}">
                  <a16:creationId xmlns:a16="http://schemas.microsoft.com/office/drawing/2014/main" id="{6006B803-644D-4E12-9611-3AA416F2F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4" name="Rectangle 932">
              <a:extLst>
                <a:ext uri="{FF2B5EF4-FFF2-40B4-BE49-F238E27FC236}">
                  <a16:creationId xmlns:a16="http://schemas.microsoft.com/office/drawing/2014/main" id="{49C0E989-074D-4296-B1DA-9DC18FA93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5" name="Rectangle 933">
              <a:extLst>
                <a:ext uri="{FF2B5EF4-FFF2-40B4-BE49-F238E27FC236}">
                  <a16:creationId xmlns:a16="http://schemas.microsoft.com/office/drawing/2014/main" id="{4F38D7A7-0F70-4B11-9FCA-DBA8DEC5F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6" name="Rectangle 934">
              <a:extLst>
                <a:ext uri="{FF2B5EF4-FFF2-40B4-BE49-F238E27FC236}">
                  <a16:creationId xmlns:a16="http://schemas.microsoft.com/office/drawing/2014/main" id="{9535297C-5AF2-4C50-8299-83FA444D0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7" name="Rectangle 935">
              <a:extLst>
                <a:ext uri="{FF2B5EF4-FFF2-40B4-BE49-F238E27FC236}">
                  <a16:creationId xmlns:a16="http://schemas.microsoft.com/office/drawing/2014/main" id="{5599ABD4-F54B-43B1-B584-6FB8686BF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8" name="AutoShape 936">
              <a:extLst>
                <a:ext uri="{FF2B5EF4-FFF2-40B4-BE49-F238E27FC236}">
                  <a16:creationId xmlns:a16="http://schemas.microsoft.com/office/drawing/2014/main" id="{B2495124-F9F7-4053-A6E1-72A0D9C41E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69" name="AutoShape 937">
              <a:extLst>
                <a:ext uri="{FF2B5EF4-FFF2-40B4-BE49-F238E27FC236}">
                  <a16:creationId xmlns:a16="http://schemas.microsoft.com/office/drawing/2014/main" id="{584C40C6-F304-40C1-B88C-47054CC6C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970" name="Group 938">
            <a:extLst>
              <a:ext uri="{FF2B5EF4-FFF2-40B4-BE49-F238E27FC236}">
                <a16:creationId xmlns:a16="http://schemas.microsoft.com/office/drawing/2014/main" id="{00018FE7-F31A-4C4F-A6DA-9C8371850EAA}"/>
              </a:ext>
            </a:extLst>
          </p:cNvPr>
          <p:cNvGrpSpPr>
            <a:grpSpLocks/>
          </p:cNvGrpSpPr>
          <p:nvPr/>
        </p:nvGrpSpPr>
        <p:grpSpPr bwMode="auto">
          <a:xfrm>
            <a:off x="6434138" y="2498725"/>
            <a:ext cx="52387" cy="746125"/>
            <a:chOff x="2210" y="2073"/>
            <a:chExt cx="136" cy="2176"/>
          </a:xfrm>
        </p:grpSpPr>
        <p:sp>
          <p:nvSpPr>
            <p:cNvPr id="44971" name="AutoShape 939">
              <a:extLst>
                <a:ext uri="{FF2B5EF4-FFF2-40B4-BE49-F238E27FC236}">
                  <a16:creationId xmlns:a16="http://schemas.microsoft.com/office/drawing/2014/main" id="{E6C99EA2-2E86-4EBA-87CB-236AC33FB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2" name="Rectangle 940">
              <a:extLst>
                <a:ext uri="{FF2B5EF4-FFF2-40B4-BE49-F238E27FC236}">
                  <a16:creationId xmlns:a16="http://schemas.microsoft.com/office/drawing/2014/main" id="{6CE388C5-9FF9-446D-B515-B3D3F6A77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3" name="AutoShape 941">
              <a:extLst>
                <a:ext uri="{FF2B5EF4-FFF2-40B4-BE49-F238E27FC236}">
                  <a16:creationId xmlns:a16="http://schemas.microsoft.com/office/drawing/2014/main" id="{835B6103-8BA9-4196-B78A-24C09838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4" name="Rectangle 942">
              <a:extLst>
                <a:ext uri="{FF2B5EF4-FFF2-40B4-BE49-F238E27FC236}">
                  <a16:creationId xmlns:a16="http://schemas.microsoft.com/office/drawing/2014/main" id="{CC0B7407-09D7-4852-869D-289E11580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5" name="Rectangle 943">
              <a:extLst>
                <a:ext uri="{FF2B5EF4-FFF2-40B4-BE49-F238E27FC236}">
                  <a16:creationId xmlns:a16="http://schemas.microsoft.com/office/drawing/2014/main" id="{0AD8C565-F4BE-4D49-BB48-10A6BA32D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6" name="Rectangle 944">
              <a:extLst>
                <a:ext uri="{FF2B5EF4-FFF2-40B4-BE49-F238E27FC236}">
                  <a16:creationId xmlns:a16="http://schemas.microsoft.com/office/drawing/2014/main" id="{3427F869-0849-46CA-A010-6E54E71C6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7" name="Rectangle 945">
              <a:extLst>
                <a:ext uri="{FF2B5EF4-FFF2-40B4-BE49-F238E27FC236}">
                  <a16:creationId xmlns:a16="http://schemas.microsoft.com/office/drawing/2014/main" id="{1666DCD3-27BE-4732-BCAE-72796C09B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8" name="Rectangle 946">
              <a:extLst>
                <a:ext uri="{FF2B5EF4-FFF2-40B4-BE49-F238E27FC236}">
                  <a16:creationId xmlns:a16="http://schemas.microsoft.com/office/drawing/2014/main" id="{880B7DC8-4C29-4E32-A917-6B9E76673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79" name="Rectangle 947">
              <a:extLst>
                <a:ext uri="{FF2B5EF4-FFF2-40B4-BE49-F238E27FC236}">
                  <a16:creationId xmlns:a16="http://schemas.microsoft.com/office/drawing/2014/main" id="{A33E77EA-21F7-4C9C-A0A4-2AAD247F7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0" name="Rectangle 948">
              <a:extLst>
                <a:ext uri="{FF2B5EF4-FFF2-40B4-BE49-F238E27FC236}">
                  <a16:creationId xmlns:a16="http://schemas.microsoft.com/office/drawing/2014/main" id="{E6641437-D9D7-4471-8D21-416570067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1" name="Rectangle 949">
              <a:extLst>
                <a:ext uri="{FF2B5EF4-FFF2-40B4-BE49-F238E27FC236}">
                  <a16:creationId xmlns:a16="http://schemas.microsoft.com/office/drawing/2014/main" id="{DF79EB5C-5D14-4CD5-8D52-206830F37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2" name="Rectangle 950">
              <a:extLst>
                <a:ext uri="{FF2B5EF4-FFF2-40B4-BE49-F238E27FC236}">
                  <a16:creationId xmlns:a16="http://schemas.microsoft.com/office/drawing/2014/main" id="{0DE27A36-BD88-43C9-9878-117C86225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3" name="Rectangle 951">
              <a:extLst>
                <a:ext uri="{FF2B5EF4-FFF2-40B4-BE49-F238E27FC236}">
                  <a16:creationId xmlns:a16="http://schemas.microsoft.com/office/drawing/2014/main" id="{350F9265-5C62-4E83-97E8-70506A905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4" name="Rectangle 952">
              <a:extLst>
                <a:ext uri="{FF2B5EF4-FFF2-40B4-BE49-F238E27FC236}">
                  <a16:creationId xmlns:a16="http://schemas.microsoft.com/office/drawing/2014/main" id="{B1141DF8-C37B-4CA5-B46F-0FAF66E29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5" name="Rectangle 953">
              <a:extLst>
                <a:ext uri="{FF2B5EF4-FFF2-40B4-BE49-F238E27FC236}">
                  <a16:creationId xmlns:a16="http://schemas.microsoft.com/office/drawing/2014/main" id="{57BF7AB2-69B2-4865-B946-FCE4EFFCB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6" name="Rectangle 954">
              <a:extLst>
                <a:ext uri="{FF2B5EF4-FFF2-40B4-BE49-F238E27FC236}">
                  <a16:creationId xmlns:a16="http://schemas.microsoft.com/office/drawing/2014/main" id="{936B7B20-6708-4453-86F0-033EA8695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7" name="AutoShape 955">
              <a:extLst>
                <a:ext uri="{FF2B5EF4-FFF2-40B4-BE49-F238E27FC236}">
                  <a16:creationId xmlns:a16="http://schemas.microsoft.com/office/drawing/2014/main" id="{0C8731BD-4E4F-4100-8A3C-B814CDA4F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88" name="AutoShape 956">
              <a:extLst>
                <a:ext uri="{FF2B5EF4-FFF2-40B4-BE49-F238E27FC236}">
                  <a16:creationId xmlns:a16="http://schemas.microsoft.com/office/drawing/2014/main" id="{74F421D6-1466-476E-A49E-6C6F61E7E9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989" name="Group 957">
            <a:extLst>
              <a:ext uri="{FF2B5EF4-FFF2-40B4-BE49-F238E27FC236}">
                <a16:creationId xmlns:a16="http://schemas.microsoft.com/office/drawing/2014/main" id="{BE597692-4DE8-4E25-B0DA-9C7CD8451B87}"/>
              </a:ext>
            </a:extLst>
          </p:cNvPr>
          <p:cNvGrpSpPr>
            <a:grpSpLocks/>
          </p:cNvGrpSpPr>
          <p:nvPr/>
        </p:nvGrpSpPr>
        <p:grpSpPr bwMode="auto">
          <a:xfrm>
            <a:off x="6542088" y="2493963"/>
            <a:ext cx="52387" cy="750887"/>
            <a:chOff x="2451" y="2064"/>
            <a:chExt cx="136" cy="2186"/>
          </a:xfrm>
        </p:grpSpPr>
        <p:sp>
          <p:nvSpPr>
            <p:cNvPr id="44990" name="AutoShape 958">
              <a:extLst>
                <a:ext uri="{FF2B5EF4-FFF2-40B4-BE49-F238E27FC236}">
                  <a16:creationId xmlns:a16="http://schemas.microsoft.com/office/drawing/2014/main" id="{668E2054-8B49-4D06-8E36-37936D969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1" name="AutoShape 959">
              <a:extLst>
                <a:ext uri="{FF2B5EF4-FFF2-40B4-BE49-F238E27FC236}">
                  <a16:creationId xmlns:a16="http://schemas.microsoft.com/office/drawing/2014/main" id="{D13E0621-0589-4E23-B706-0A8310069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2" name="Rectangle 960">
              <a:extLst>
                <a:ext uri="{FF2B5EF4-FFF2-40B4-BE49-F238E27FC236}">
                  <a16:creationId xmlns:a16="http://schemas.microsoft.com/office/drawing/2014/main" id="{638B6A5D-6EBF-47E2-9584-A33FA778A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3" name="Rectangle 961">
              <a:extLst>
                <a:ext uri="{FF2B5EF4-FFF2-40B4-BE49-F238E27FC236}">
                  <a16:creationId xmlns:a16="http://schemas.microsoft.com/office/drawing/2014/main" id="{D16A2749-39F6-44C2-9E49-7808F828A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4" name="Rectangle 962">
              <a:extLst>
                <a:ext uri="{FF2B5EF4-FFF2-40B4-BE49-F238E27FC236}">
                  <a16:creationId xmlns:a16="http://schemas.microsoft.com/office/drawing/2014/main" id="{4F5B49BC-459A-4903-9219-4C82E3210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5" name="Rectangle 963">
              <a:extLst>
                <a:ext uri="{FF2B5EF4-FFF2-40B4-BE49-F238E27FC236}">
                  <a16:creationId xmlns:a16="http://schemas.microsoft.com/office/drawing/2014/main" id="{F950313D-93E4-426B-8408-223A8968E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6" name="Rectangle 964">
              <a:extLst>
                <a:ext uri="{FF2B5EF4-FFF2-40B4-BE49-F238E27FC236}">
                  <a16:creationId xmlns:a16="http://schemas.microsoft.com/office/drawing/2014/main" id="{84FBBAB9-5C29-4961-B8A4-25FE90B85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7" name="Rectangle 965">
              <a:extLst>
                <a:ext uri="{FF2B5EF4-FFF2-40B4-BE49-F238E27FC236}">
                  <a16:creationId xmlns:a16="http://schemas.microsoft.com/office/drawing/2014/main" id="{A9847E6F-C543-4127-90C5-B70C30FAB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8" name="Rectangle 966">
              <a:extLst>
                <a:ext uri="{FF2B5EF4-FFF2-40B4-BE49-F238E27FC236}">
                  <a16:creationId xmlns:a16="http://schemas.microsoft.com/office/drawing/2014/main" id="{3B879A01-7738-43D5-85F9-98394BD84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999" name="Rectangle 967">
              <a:extLst>
                <a:ext uri="{FF2B5EF4-FFF2-40B4-BE49-F238E27FC236}">
                  <a16:creationId xmlns:a16="http://schemas.microsoft.com/office/drawing/2014/main" id="{467D68E5-2B6E-4FBE-845A-534CF80EE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0" name="Rectangle 968">
              <a:extLst>
                <a:ext uri="{FF2B5EF4-FFF2-40B4-BE49-F238E27FC236}">
                  <a16:creationId xmlns:a16="http://schemas.microsoft.com/office/drawing/2014/main" id="{C4D404A8-90C9-43D5-BFE4-4B71D0D31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1" name="Rectangle 969">
              <a:extLst>
                <a:ext uri="{FF2B5EF4-FFF2-40B4-BE49-F238E27FC236}">
                  <a16:creationId xmlns:a16="http://schemas.microsoft.com/office/drawing/2014/main" id="{76C3DA97-2A90-45E7-9BB1-64BFD4171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2" name="Rectangle 970">
              <a:extLst>
                <a:ext uri="{FF2B5EF4-FFF2-40B4-BE49-F238E27FC236}">
                  <a16:creationId xmlns:a16="http://schemas.microsoft.com/office/drawing/2014/main" id="{0D6DB9F7-01E5-4A13-BFC3-F4D362AC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3" name="Rectangle 971">
              <a:extLst>
                <a:ext uri="{FF2B5EF4-FFF2-40B4-BE49-F238E27FC236}">
                  <a16:creationId xmlns:a16="http://schemas.microsoft.com/office/drawing/2014/main" id="{F5A9BD1A-6397-4897-895B-0C20CACCD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4" name="Rectangle 972">
              <a:extLst>
                <a:ext uri="{FF2B5EF4-FFF2-40B4-BE49-F238E27FC236}">
                  <a16:creationId xmlns:a16="http://schemas.microsoft.com/office/drawing/2014/main" id="{FA4AF507-A98D-43F7-A2C4-E279C00F2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5" name="Rectangle 973">
              <a:extLst>
                <a:ext uri="{FF2B5EF4-FFF2-40B4-BE49-F238E27FC236}">
                  <a16:creationId xmlns:a16="http://schemas.microsoft.com/office/drawing/2014/main" id="{0AA0D0D7-7A81-412E-8A58-1AFA37B92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6" name="AutoShape 974">
              <a:extLst>
                <a:ext uri="{FF2B5EF4-FFF2-40B4-BE49-F238E27FC236}">
                  <a16:creationId xmlns:a16="http://schemas.microsoft.com/office/drawing/2014/main" id="{AB0F083F-7C7D-4120-8DE6-95181374C4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07" name="AutoShape 975">
              <a:extLst>
                <a:ext uri="{FF2B5EF4-FFF2-40B4-BE49-F238E27FC236}">
                  <a16:creationId xmlns:a16="http://schemas.microsoft.com/office/drawing/2014/main" id="{4EC83A44-85FD-4A07-8EAD-488BB7D535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08" name="Group 976">
            <a:extLst>
              <a:ext uri="{FF2B5EF4-FFF2-40B4-BE49-F238E27FC236}">
                <a16:creationId xmlns:a16="http://schemas.microsoft.com/office/drawing/2014/main" id="{81C64E60-D12F-47E5-8F46-BC82BC0FEC16}"/>
              </a:ext>
            </a:extLst>
          </p:cNvPr>
          <p:cNvGrpSpPr>
            <a:grpSpLocks/>
          </p:cNvGrpSpPr>
          <p:nvPr/>
        </p:nvGrpSpPr>
        <p:grpSpPr bwMode="auto">
          <a:xfrm>
            <a:off x="6648450" y="2544763"/>
            <a:ext cx="52388" cy="700087"/>
            <a:chOff x="2692" y="2209"/>
            <a:chExt cx="136" cy="2040"/>
          </a:xfrm>
        </p:grpSpPr>
        <p:sp>
          <p:nvSpPr>
            <p:cNvPr id="45009" name="AutoShape 977">
              <a:extLst>
                <a:ext uri="{FF2B5EF4-FFF2-40B4-BE49-F238E27FC236}">
                  <a16:creationId xmlns:a16="http://schemas.microsoft.com/office/drawing/2014/main" id="{3B6AE263-1CC2-4F07-A13D-2A8C496BA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0" name="AutoShape 978">
              <a:extLst>
                <a:ext uri="{FF2B5EF4-FFF2-40B4-BE49-F238E27FC236}">
                  <a16:creationId xmlns:a16="http://schemas.microsoft.com/office/drawing/2014/main" id="{26D48358-7A19-4DC6-8713-D4617C181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1" name="Rectangle 979">
              <a:extLst>
                <a:ext uri="{FF2B5EF4-FFF2-40B4-BE49-F238E27FC236}">
                  <a16:creationId xmlns:a16="http://schemas.microsoft.com/office/drawing/2014/main" id="{EBD2AF9D-EC9A-4C8A-A8B0-9B9C318DD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2" name="Rectangle 980">
              <a:extLst>
                <a:ext uri="{FF2B5EF4-FFF2-40B4-BE49-F238E27FC236}">
                  <a16:creationId xmlns:a16="http://schemas.microsoft.com/office/drawing/2014/main" id="{4A69D4EF-E1FC-449B-A685-0965FAF75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3" name="Rectangle 981">
              <a:extLst>
                <a:ext uri="{FF2B5EF4-FFF2-40B4-BE49-F238E27FC236}">
                  <a16:creationId xmlns:a16="http://schemas.microsoft.com/office/drawing/2014/main" id="{FBAB670D-6790-44EA-962D-8DB5944B6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4" name="Rectangle 982">
              <a:extLst>
                <a:ext uri="{FF2B5EF4-FFF2-40B4-BE49-F238E27FC236}">
                  <a16:creationId xmlns:a16="http://schemas.microsoft.com/office/drawing/2014/main" id="{9F3C9ADB-9086-4B11-9170-5F6F60F8E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5" name="Rectangle 983">
              <a:extLst>
                <a:ext uri="{FF2B5EF4-FFF2-40B4-BE49-F238E27FC236}">
                  <a16:creationId xmlns:a16="http://schemas.microsoft.com/office/drawing/2014/main" id="{8C1312FF-5484-44A8-B019-53EE7EE14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6" name="Rectangle 984">
              <a:extLst>
                <a:ext uri="{FF2B5EF4-FFF2-40B4-BE49-F238E27FC236}">
                  <a16:creationId xmlns:a16="http://schemas.microsoft.com/office/drawing/2014/main" id="{49F55676-F559-4488-AA6B-861061A35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7" name="Rectangle 985">
              <a:extLst>
                <a:ext uri="{FF2B5EF4-FFF2-40B4-BE49-F238E27FC236}">
                  <a16:creationId xmlns:a16="http://schemas.microsoft.com/office/drawing/2014/main" id="{D70AE0A4-A3C1-4210-B826-44134247F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8" name="Rectangle 986">
              <a:extLst>
                <a:ext uri="{FF2B5EF4-FFF2-40B4-BE49-F238E27FC236}">
                  <a16:creationId xmlns:a16="http://schemas.microsoft.com/office/drawing/2014/main" id="{B91436A0-1D6D-4A29-BF96-658CDCC24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19" name="Rectangle 987">
              <a:extLst>
                <a:ext uri="{FF2B5EF4-FFF2-40B4-BE49-F238E27FC236}">
                  <a16:creationId xmlns:a16="http://schemas.microsoft.com/office/drawing/2014/main" id="{20A1E542-03DB-4E1B-A06D-C492679E7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0" name="Rectangle 988">
              <a:extLst>
                <a:ext uri="{FF2B5EF4-FFF2-40B4-BE49-F238E27FC236}">
                  <a16:creationId xmlns:a16="http://schemas.microsoft.com/office/drawing/2014/main" id="{B2C77165-19D4-4254-94EB-0E6B8A87E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1" name="Rectangle 989">
              <a:extLst>
                <a:ext uri="{FF2B5EF4-FFF2-40B4-BE49-F238E27FC236}">
                  <a16:creationId xmlns:a16="http://schemas.microsoft.com/office/drawing/2014/main" id="{11F8C2FA-6CDB-4D00-8471-7318F5620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2" name="Rectangle 990">
              <a:extLst>
                <a:ext uri="{FF2B5EF4-FFF2-40B4-BE49-F238E27FC236}">
                  <a16:creationId xmlns:a16="http://schemas.microsoft.com/office/drawing/2014/main" id="{CD71424C-FC1A-484F-BE38-5BAC22073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3" name="AutoShape 991">
              <a:extLst>
                <a:ext uri="{FF2B5EF4-FFF2-40B4-BE49-F238E27FC236}">
                  <a16:creationId xmlns:a16="http://schemas.microsoft.com/office/drawing/2014/main" id="{1F642504-FE49-4275-AA55-43A00943D2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4" name="AutoShape 992">
              <a:extLst>
                <a:ext uri="{FF2B5EF4-FFF2-40B4-BE49-F238E27FC236}">
                  <a16:creationId xmlns:a16="http://schemas.microsoft.com/office/drawing/2014/main" id="{928B1E13-3F2F-4058-94F3-A27A967D9E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25" name="Group 993">
            <a:extLst>
              <a:ext uri="{FF2B5EF4-FFF2-40B4-BE49-F238E27FC236}">
                <a16:creationId xmlns:a16="http://schemas.microsoft.com/office/drawing/2014/main" id="{4CFF7CA5-AC57-4676-A12C-0B4593373CE0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2641600"/>
            <a:ext cx="52387" cy="603250"/>
            <a:chOff x="2932" y="2494"/>
            <a:chExt cx="136" cy="1755"/>
          </a:xfrm>
        </p:grpSpPr>
        <p:sp>
          <p:nvSpPr>
            <p:cNvPr id="45026" name="AutoShape 994">
              <a:extLst>
                <a:ext uri="{FF2B5EF4-FFF2-40B4-BE49-F238E27FC236}">
                  <a16:creationId xmlns:a16="http://schemas.microsoft.com/office/drawing/2014/main" id="{CC51078A-B940-4E83-BD96-2D2CA7637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7" name="AutoShape 995">
              <a:extLst>
                <a:ext uri="{FF2B5EF4-FFF2-40B4-BE49-F238E27FC236}">
                  <a16:creationId xmlns:a16="http://schemas.microsoft.com/office/drawing/2014/main" id="{7D932326-0860-4965-B171-DC15D6A4C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8" name="AutoShape 996">
              <a:extLst>
                <a:ext uri="{FF2B5EF4-FFF2-40B4-BE49-F238E27FC236}">
                  <a16:creationId xmlns:a16="http://schemas.microsoft.com/office/drawing/2014/main" id="{58ABFF67-CEF6-4B9A-A854-6A5B73DC6E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29" name="AutoShape 997">
              <a:extLst>
                <a:ext uri="{FF2B5EF4-FFF2-40B4-BE49-F238E27FC236}">
                  <a16:creationId xmlns:a16="http://schemas.microsoft.com/office/drawing/2014/main" id="{D22B477A-B56E-43DA-A89A-7B287E7DB0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0" name="AutoShape 998">
              <a:extLst>
                <a:ext uri="{FF2B5EF4-FFF2-40B4-BE49-F238E27FC236}">
                  <a16:creationId xmlns:a16="http://schemas.microsoft.com/office/drawing/2014/main" id="{37E608D8-B949-4B5F-859B-24D5A26B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1" name="Line 999">
              <a:extLst>
                <a:ext uri="{FF2B5EF4-FFF2-40B4-BE49-F238E27FC236}">
                  <a16:creationId xmlns:a16="http://schemas.microsoft.com/office/drawing/2014/main" id="{960D9255-3921-4975-A415-43421F418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32" name="Line 1000">
              <a:extLst>
                <a:ext uri="{FF2B5EF4-FFF2-40B4-BE49-F238E27FC236}">
                  <a16:creationId xmlns:a16="http://schemas.microsoft.com/office/drawing/2014/main" id="{EA359296-C1ED-4384-93E5-780457DC80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33" name="Rectangle 1001">
              <a:extLst>
                <a:ext uri="{FF2B5EF4-FFF2-40B4-BE49-F238E27FC236}">
                  <a16:creationId xmlns:a16="http://schemas.microsoft.com/office/drawing/2014/main" id="{B7717EBB-F240-4617-8AD1-AE758BAF5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4" name="Rectangle 1002">
              <a:extLst>
                <a:ext uri="{FF2B5EF4-FFF2-40B4-BE49-F238E27FC236}">
                  <a16:creationId xmlns:a16="http://schemas.microsoft.com/office/drawing/2014/main" id="{D1CF41D3-FFD6-4A26-8EDA-2D5246BD1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5" name="Rectangle 1003">
              <a:extLst>
                <a:ext uri="{FF2B5EF4-FFF2-40B4-BE49-F238E27FC236}">
                  <a16:creationId xmlns:a16="http://schemas.microsoft.com/office/drawing/2014/main" id="{BD18A54E-C65E-4767-8D90-567E6E01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6" name="Rectangle 1004">
              <a:extLst>
                <a:ext uri="{FF2B5EF4-FFF2-40B4-BE49-F238E27FC236}">
                  <a16:creationId xmlns:a16="http://schemas.microsoft.com/office/drawing/2014/main" id="{F67B8A25-9B82-415D-B7E2-70992C5FD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7" name="Rectangle 1005">
              <a:extLst>
                <a:ext uri="{FF2B5EF4-FFF2-40B4-BE49-F238E27FC236}">
                  <a16:creationId xmlns:a16="http://schemas.microsoft.com/office/drawing/2014/main" id="{50696DFA-A34B-48E4-936D-71CC9417D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8" name="Rectangle 1006">
              <a:extLst>
                <a:ext uri="{FF2B5EF4-FFF2-40B4-BE49-F238E27FC236}">
                  <a16:creationId xmlns:a16="http://schemas.microsoft.com/office/drawing/2014/main" id="{24A0CA54-9651-4F56-8587-CA89E4500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39" name="Rectangle 1007">
              <a:extLst>
                <a:ext uri="{FF2B5EF4-FFF2-40B4-BE49-F238E27FC236}">
                  <a16:creationId xmlns:a16="http://schemas.microsoft.com/office/drawing/2014/main" id="{E01B9206-FA77-41C8-990E-7E7C1B64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40" name="Group 1008">
            <a:extLst>
              <a:ext uri="{FF2B5EF4-FFF2-40B4-BE49-F238E27FC236}">
                <a16:creationId xmlns:a16="http://schemas.microsoft.com/office/drawing/2014/main" id="{FE1A827A-1695-415A-82DF-33E872C3AEFF}"/>
              </a:ext>
            </a:extLst>
          </p:cNvPr>
          <p:cNvGrpSpPr>
            <a:grpSpLocks/>
          </p:cNvGrpSpPr>
          <p:nvPr/>
        </p:nvGrpSpPr>
        <p:grpSpPr bwMode="auto">
          <a:xfrm>
            <a:off x="6851650" y="2663825"/>
            <a:ext cx="52388" cy="581025"/>
            <a:chOff x="3173" y="2553"/>
            <a:chExt cx="136" cy="1696"/>
          </a:xfrm>
        </p:grpSpPr>
        <p:sp>
          <p:nvSpPr>
            <p:cNvPr id="45041" name="AutoShape 1009">
              <a:extLst>
                <a:ext uri="{FF2B5EF4-FFF2-40B4-BE49-F238E27FC236}">
                  <a16:creationId xmlns:a16="http://schemas.microsoft.com/office/drawing/2014/main" id="{D476C892-080B-41AB-B5CA-57F18F4CB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2" name="AutoShape 1010">
              <a:extLst>
                <a:ext uri="{FF2B5EF4-FFF2-40B4-BE49-F238E27FC236}">
                  <a16:creationId xmlns:a16="http://schemas.microsoft.com/office/drawing/2014/main" id="{D3415ADC-8954-4654-98B0-30A01F19C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3" name="AutoShape 1011">
              <a:extLst>
                <a:ext uri="{FF2B5EF4-FFF2-40B4-BE49-F238E27FC236}">
                  <a16:creationId xmlns:a16="http://schemas.microsoft.com/office/drawing/2014/main" id="{EBDFD4EC-7BC3-4857-8F15-A0A8D8B4CE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4" name="AutoShape 1012">
              <a:extLst>
                <a:ext uri="{FF2B5EF4-FFF2-40B4-BE49-F238E27FC236}">
                  <a16:creationId xmlns:a16="http://schemas.microsoft.com/office/drawing/2014/main" id="{BA61E702-5469-4B11-89B1-E90359CA97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5" name="AutoShape 1013">
              <a:extLst>
                <a:ext uri="{FF2B5EF4-FFF2-40B4-BE49-F238E27FC236}">
                  <a16:creationId xmlns:a16="http://schemas.microsoft.com/office/drawing/2014/main" id="{B831F335-FA5E-47CC-B045-5F1F284E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6" name="Line 1014">
              <a:extLst>
                <a:ext uri="{FF2B5EF4-FFF2-40B4-BE49-F238E27FC236}">
                  <a16:creationId xmlns:a16="http://schemas.microsoft.com/office/drawing/2014/main" id="{EE12BDFC-D988-4175-9FF1-A88DA3087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47" name="Line 1015">
              <a:extLst>
                <a:ext uri="{FF2B5EF4-FFF2-40B4-BE49-F238E27FC236}">
                  <a16:creationId xmlns:a16="http://schemas.microsoft.com/office/drawing/2014/main" id="{233EE7E9-585B-4706-B51C-06E0D58FE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48" name="Rectangle 1016">
              <a:extLst>
                <a:ext uri="{FF2B5EF4-FFF2-40B4-BE49-F238E27FC236}">
                  <a16:creationId xmlns:a16="http://schemas.microsoft.com/office/drawing/2014/main" id="{CA3288FF-2759-4F11-8096-63BCEEF43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49" name="Rectangle 1017">
              <a:extLst>
                <a:ext uri="{FF2B5EF4-FFF2-40B4-BE49-F238E27FC236}">
                  <a16:creationId xmlns:a16="http://schemas.microsoft.com/office/drawing/2014/main" id="{02B0B152-6EEB-4E7C-AD17-EBE7BB52B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0" name="Rectangle 1018">
              <a:extLst>
                <a:ext uri="{FF2B5EF4-FFF2-40B4-BE49-F238E27FC236}">
                  <a16:creationId xmlns:a16="http://schemas.microsoft.com/office/drawing/2014/main" id="{737968F7-46F1-45A9-B204-90B1EB152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1" name="Rectangle 1019">
              <a:extLst>
                <a:ext uri="{FF2B5EF4-FFF2-40B4-BE49-F238E27FC236}">
                  <a16:creationId xmlns:a16="http://schemas.microsoft.com/office/drawing/2014/main" id="{0D18F827-780D-43C3-BFCB-12526B0CB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2" name="Rectangle 1020">
              <a:extLst>
                <a:ext uri="{FF2B5EF4-FFF2-40B4-BE49-F238E27FC236}">
                  <a16:creationId xmlns:a16="http://schemas.microsoft.com/office/drawing/2014/main" id="{9C630E87-019F-45A2-B2F2-E37B9EBDF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3" name="Rectangle 1021">
              <a:extLst>
                <a:ext uri="{FF2B5EF4-FFF2-40B4-BE49-F238E27FC236}">
                  <a16:creationId xmlns:a16="http://schemas.microsoft.com/office/drawing/2014/main" id="{2B001794-AEAD-4DA1-AB34-A386EF380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54" name="Group 1022">
            <a:extLst>
              <a:ext uri="{FF2B5EF4-FFF2-40B4-BE49-F238E27FC236}">
                <a16:creationId xmlns:a16="http://schemas.microsoft.com/office/drawing/2014/main" id="{8844F9CB-F1B2-4246-ADDA-F08FD4B5BE5D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2732088"/>
            <a:ext cx="52388" cy="512762"/>
            <a:chOff x="3414" y="2753"/>
            <a:chExt cx="136" cy="1496"/>
          </a:xfrm>
        </p:grpSpPr>
        <p:sp>
          <p:nvSpPr>
            <p:cNvPr id="45055" name="AutoShape 1023">
              <a:extLst>
                <a:ext uri="{FF2B5EF4-FFF2-40B4-BE49-F238E27FC236}">
                  <a16:creationId xmlns:a16="http://schemas.microsoft.com/office/drawing/2014/main" id="{35C0211E-DDB7-4F23-A084-A0D9532FA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6" name="AutoShape 1024">
              <a:extLst>
                <a:ext uri="{FF2B5EF4-FFF2-40B4-BE49-F238E27FC236}">
                  <a16:creationId xmlns:a16="http://schemas.microsoft.com/office/drawing/2014/main" id="{280DD65C-1E74-40E1-8BB0-8548B3558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7" name="Line 1025">
              <a:extLst>
                <a:ext uri="{FF2B5EF4-FFF2-40B4-BE49-F238E27FC236}">
                  <a16:creationId xmlns:a16="http://schemas.microsoft.com/office/drawing/2014/main" id="{C6D73C5F-DA7C-499D-A843-F3EC1A1B3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58" name="AutoShape 1026">
              <a:extLst>
                <a:ext uri="{FF2B5EF4-FFF2-40B4-BE49-F238E27FC236}">
                  <a16:creationId xmlns:a16="http://schemas.microsoft.com/office/drawing/2014/main" id="{589E9D85-1569-4CC1-A2F1-9D36EFD2D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59" name="Line 1027">
              <a:extLst>
                <a:ext uri="{FF2B5EF4-FFF2-40B4-BE49-F238E27FC236}">
                  <a16:creationId xmlns:a16="http://schemas.microsoft.com/office/drawing/2014/main" id="{B01282F7-D6A3-4C9D-80B5-099132ADD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60" name="AutoShape 1028">
              <a:extLst>
                <a:ext uri="{FF2B5EF4-FFF2-40B4-BE49-F238E27FC236}">
                  <a16:creationId xmlns:a16="http://schemas.microsoft.com/office/drawing/2014/main" id="{0648BDCD-205C-41EC-A2E2-9C9150D901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1" name="AutoShape 1029">
              <a:extLst>
                <a:ext uri="{FF2B5EF4-FFF2-40B4-BE49-F238E27FC236}">
                  <a16:creationId xmlns:a16="http://schemas.microsoft.com/office/drawing/2014/main" id="{E142A6F6-3317-48EB-9DF3-34A7CB96A5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2" name="Rectangle 1030">
              <a:extLst>
                <a:ext uri="{FF2B5EF4-FFF2-40B4-BE49-F238E27FC236}">
                  <a16:creationId xmlns:a16="http://schemas.microsoft.com/office/drawing/2014/main" id="{5FB4C7DC-D6C6-45C7-8BA6-258A38414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3" name="Rectangle 1031">
              <a:extLst>
                <a:ext uri="{FF2B5EF4-FFF2-40B4-BE49-F238E27FC236}">
                  <a16:creationId xmlns:a16="http://schemas.microsoft.com/office/drawing/2014/main" id="{698F94A6-8FB8-48B9-84C8-599BA4203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4" name="Rectangle 1032">
              <a:extLst>
                <a:ext uri="{FF2B5EF4-FFF2-40B4-BE49-F238E27FC236}">
                  <a16:creationId xmlns:a16="http://schemas.microsoft.com/office/drawing/2014/main" id="{B4BEA2DB-46E9-47AE-BCDD-957DFF3BD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5" name="Rectangle 1033">
              <a:extLst>
                <a:ext uri="{FF2B5EF4-FFF2-40B4-BE49-F238E27FC236}">
                  <a16:creationId xmlns:a16="http://schemas.microsoft.com/office/drawing/2014/main" id="{BB56EEDE-A4C7-41C3-8C07-F8A09F71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6" name="Rectangle 1034">
              <a:extLst>
                <a:ext uri="{FF2B5EF4-FFF2-40B4-BE49-F238E27FC236}">
                  <a16:creationId xmlns:a16="http://schemas.microsoft.com/office/drawing/2014/main" id="{C67B9496-2A54-40EE-B472-6DE365234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7" name="Rectangle 1035">
              <a:extLst>
                <a:ext uri="{FF2B5EF4-FFF2-40B4-BE49-F238E27FC236}">
                  <a16:creationId xmlns:a16="http://schemas.microsoft.com/office/drawing/2014/main" id="{8F3D072E-5E72-412E-9A60-E238C0145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8" name="Rectangle 1036">
              <a:extLst>
                <a:ext uri="{FF2B5EF4-FFF2-40B4-BE49-F238E27FC236}">
                  <a16:creationId xmlns:a16="http://schemas.microsoft.com/office/drawing/2014/main" id="{E0101645-ADC3-4E82-A270-3EF8FD327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9" name="Rectangle 1037">
              <a:extLst>
                <a:ext uri="{FF2B5EF4-FFF2-40B4-BE49-F238E27FC236}">
                  <a16:creationId xmlns:a16="http://schemas.microsoft.com/office/drawing/2014/main" id="{93689D95-F89C-42EF-A025-99FFDE56D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0" name="Rectangle 1038">
              <a:extLst>
                <a:ext uri="{FF2B5EF4-FFF2-40B4-BE49-F238E27FC236}">
                  <a16:creationId xmlns:a16="http://schemas.microsoft.com/office/drawing/2014/main" id="{D2E1F652-11BB-4702-A091-4826D605C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71" name="Group 1039">
            <a:extLst>
              <a:ext uri="{FF2B5EF4-FFF2-40B4-BE49-F238E27FC236}">
                <a16:creationId xmlns:a16="http://schemas.microsoft.com/office/drawing/2014/main" id="{E138BAE4-2EB8-4795-B534-F0ED76D09A4F}"/>
              </a:ext>
            </a:extLst>
          </p:cNvPr>
          <p:cNvGrpSpPr>
            <a:grpSpLocks/>
          </p:cNvGrpSpPr>
          <p:nvPr/>
        </p:nvGrpSpPr>
        <p:grpSpPr bwMode="auto">
          <a:xfrm>
            <a:off x="7067550" y="2755900"/>
            <a:ext cx="52388" cy="488950"/>
            <a:chOff x="3654" y="2825"/>
            <a:chExt cx="136" cy="1424"/>
          </a:xfrm>
        </p:grpSpPr>
        <p:sp>
          <p:nvSpPr>
            <p:cNvPr id="45072" name="AutoShape 1040">
              <a:extLst>
                <a:ext uri="{FF2B5EF4-FFF2-40B4-BE49-F238E27FC236}">
                  <a16:creationId xmlns:a16="http://schemas.microsoft.com/office/drawing/2014/main" id="{85521AD4-EC60-42B3-A032-D8EDB1574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3" name="AutoShape 1041">
              <a:extLst>
                <a:ext uri="{FF2B5EF4-FFF2-40B4-BE49-F238E27FC236}">
                  <a16:creationId xmlns:a16="http://schemas.microsoft.com/office/drawing/2014/main" id="{1B36FE3A-12F4-4107-BC61-5959892B4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4" name="AutoShape 1042">
              <a:extLst>
                <a:ext uri="{FF2B5EF4-FFF2-40B4-BE49-F238E27FC236}">
                  <a16:creationId xmlns:a16="http://schemas.microsoft.com/office/drawing/2014/main" id="{08DD0942-7D5B-4FEC-AA59-7BE0617AC7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5" name="AutoShape 1043">
              <a:extLst>
                <a:ext uri="{FF2B5EF4-FFF2-40B4-BE49-F238E27FC236}">
                  <a16:creationId xmlns:a16="http://schemas.microsoft.com/office/drawing/2014/main" id="{B1AE744F-75B5-4248-8A4F-5ED2E6EFE1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6" name="Rectangle 1044">
              <a:extLst>
                <a:ext uri="{FF2B5EF4-FFF2-40B4-BE49-F238E27FC236}">
                  <a16:creationId xmlns:a16="http://schemas.microsoft.com/office/drawing/2014/main" id="{EDEE8E3C-846D-4AE1-942F-A58F6C857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7" name="Rectangle 1045">
              <a:extLst>
                <a:ext uri="{FF2B5EF4-FFF2-40B4-BE49-F238E27FC236}">
                  <a16:creationId xmlns:a16="http://schemas.microsoft.com/office/drawing/2014/main" id="{AB0E4368-A8A7-47FC-BAA6-7DC5F3C2B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8" name="Rectangle 1046">
              <a:extLst>
                <a:ext uri="{FF2B5EF4-FFF2-40B4-BE49-F238E27FC236}">
                  <a16:creationId xmlns:a16="http://schemas.microsoft.com/office/drawing/2014/main" id="{445FDBF7-786D-4361-8879-8EE742510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9" name="Rectangle 1047">
              <a:extLst>
                <a:ext uri="{FF2B5EF4-FFF2-40B4-BE49-F238E27FC236}">
                  <a16:creationId xmlns:a16="http://schemas.microsoft.com/office/drawing/2014/main" id="{DE09A1D1-D799-48CD-A529-FE2C85065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0" name="Rectangle 1048">
              <a:extLst>
                <a:ext uri="{FF2B5EF4-FFF2-40B4-BE49-F238E27FC236}">
                  <a16:creationId xmlns:a16="http://schemas.microsoft.com/office/drawing/2014/main" id="{601910EA-DE5B-42F6-A7CA-42A198FB6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1" name="Rectangle 1049">
              <a:extLst>
                <a:ext uri="{FF2B5EF4-FFF2-40B4-BE49-F238E27FC236}">
                  <a16:creationId xmlns:a16="http://schemas.microsoft.com/office/drawing/2014/main" id="{64C97185-DE96-445E-AC9D-44C6FCCC7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82" name="Group 1050">
            <a:extLst>
              <a:ext uri="{FF2B5EF4-FFF2-40B4-BE49-F238E27FC236}">
                <a16:creationId xmlns:a16="http://schemas.microsoft.com/office/drawing/2014/main" id="{CB920F40-D854-48D9-B4E8-056597B3A735}"/>
              </a:ext>
            </a:extLst>
          </p:cNvPr>
          <p:cNvGrpSpPr>
            <a:grpSpLocks/>
          </p:cNvGrpSpPr>
          <p:nvPr/>
        </p:nvGrpSpPr>
        <p:grpSpPr bwMode="auto">
          <a:xfrm>
            <a:off x="7175500" y="2782888"/>
            <a:ext cx="52388" cy="461962"/>
            <a:chOff x="3895" y="2902"/>
            <a:chExt cx="136" cy="1347"/>
          </a:xfrm>
        </p:grpSpPr>
        <p:sp>
          <p:nvSpPr>
            <p:cNvPr id="45083" name="AutoShape 1051">
              <a:extLst>
                <a:ext uri="{FF2B5EF4-FFF2-40B4-BE49-F238E27FC236}">
                  <a16:creationId xmlns:a16="http://schemas.microsoft.com/office/drawing/2014/main" id="{920379F5-A183-45C8-A89C-365E2CEA0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4" name="AutoShape 1052">
              <a:extLst>
                <a:ext uri="{FF2B5EF4-FFF2-40B4-BE49-F238E27FC236}">
                  <a16:creationId xmlns:a16="http://schemas.microsoft.com/office/drawing/2014/main" id="{316445BE-F750-49C8-B3B3-1433A3DEA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5" name="AutoShape 1053">
              <a:extLst>
                <a:ext uri="{FF2B5EF4-FFF2-40B4-BE49-F238E27FC236}">
                  <a16:creationId xmlns:a16="http://schemas.microsoft.com/office/drawing/2014/main" id="{7965E757-905A-4E21-9F7F-4BB7C99DCB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6" name="AutoShape 1054">
              <a:extLst>
                <a:ext uri="{FF2B5EF4-FFF2-40B4-BE49-F238E27FC236}">
                  <a16:creationId xmlns:a16="http://schemas.microsoft.com/office/drawing/2014/main" id="{C1191BB0-EC10-43F0-9224-0CF4717474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7" name="Rectangle 1055">
              <a:extLst>
                <a:ext uri="{FF2B5EF4-FFF2-40B4-BE49-F238E27FC236}">
                  <a16:creationId xmlns:a16="http://schemas.microsoft.com/office/drawing/2014/main" id="{65C03E37-E712-4D4A-A379-91EA10F96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8" name="Rectangle 1056">
              <a:extLst>
                <a:ext uri="{FF2B5EF4-FFF2-40B4-BE49-F238E27FC236}">
                  <a16:creationId xmlns:a16="http://schemas.microsoft.com/office/drawing/2014/main" id="{6B3CB7A8-C022-4769-95B0-EC4F077AC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9" name="Rectangle 1057">
              <a:extLst>
                <a:ext uri="{FF2B5EF4-FFF2-40B4-BE49-F238E27FC236}">
                  <a16:creationId xmlns:a16="http://schemas.microsoft.com/office/drawing/2014/main" id="{4B92F76A-0D28-4710-8E5E-5DA9E8F60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0" name="Rectangle 1058">
              <a:extLst>
                <a:ext uri="{FF2B5EF4-FFF2-40B4-BE49-F238E27FC236}">
                  <a16:creationId xmlns:a16="http://schemas.microsoft.com/office/drawing/2014/main" id="{D0EA6707-85A9-4CBD-9961-592DAAF1E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1" name="Rectangle 1059">
              <a:extLst>
                <a:ext uri="{FF2B5EF4-FFF2-40B4-BE49-F238E27FC236}">
                  <a16:creationId xmlns:a16="http://schemas.microsoft.com/office/drawing/2014/main" id="{E498BC5D-CC42-4333-8371-0DEFEBD3D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092" name="Group 1060">
            <a:extLst>
              <a:ext uri="{FF2B5EF4-FFF2-40B4-BE49-F238E27FC236}">
                <a16:creationId xmlns:a16="http://schemas.microsoft.com/office/drawing/2014/main" id="{437BB03A-09C2-4DED-BBF1-20D391E0ABC4}"/>
              </a:ext>
            </a:extLst>
          </p:cNvPr>
          <p:cNvGrpSpPr>
            <a:grpSpLocks/>
          </p:cNvGrpSpPr>
          <p:nvPr/>
        </p:nvGrpSpPr>
        <p:grpSpPr bwMode="auto">
          <a:xfrm>
            <a:off x="7283450" y="2813050"/>
            <a:ext cx="52388" cy="431800"/>
            <a:chOff x="4136" y="2989"/>
            <a:chExt cx="136" cy="1260"/>
          </a:xfrm>
        </p:grpSpPr>
        <p:sp>
          <p:nvSpPr>
            <p:cNvPr id="45093" name="AutoShape 1061">
              <a:extLst>
                <a:ext uri="{FF2B5EF4-FFF2-40B4-BE49-F238E27FC236}">
                  <a16:creationId xmlns:a16="http://schemas.microsoft.com/office/drawing/2014/main" id="{E8965851-250E-4007-8E98-B715821F9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4" name="AutoShape 1062">
              <a:extLst>
                <a:ext uri="{FF2B5EF4-FFF2-40B4-BE49-F238E27FC236}">
                  <a16:creationId xmlns:a16="http://schemas.microsoft.com/office/drawing/2014/main" id="{273F783C-BC9A-48DB-B5DB-E9C2D0283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5" name="AutoShape 1063">
              <a:extLst>
                <a:ext uri="{FF2B5EF4-FFF2-40B4-BE49-F238E27FC236}">
                  <a16:creationId xmlns:a16="http://schemas.microsoft.com/office/drawing/2014/main" id="{DF8313F0-E548-469F-BCB4-0A676FE9C8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6" name="AutoShape 1064">
              <a:extLst>
                <a:ext uri="{FF2B5EF4-FFF2-40B4-BE49-F238E27FC236}">
                  <a16:creationId xmlns:a16="http://schemas.microsoft.com/office/drawing/2014/main" id="{1CBBAB3B-2489-4CD3-AC6B-FBA00985AE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7" name="Rectangle 1065">
              <a:extLst>
                <a:ext uri="{FF2B5EF4-FFF2-40B4-BE49-F238E27FC236}">
                  <a16:creationId xmlns:a16="http://schemas.microsoft.com/office/drawing/2014/main" id="{9FAAE367-17FC-4C7B-8F22-C7C0BC1E5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8" name="Rectangle 1066">
              <a:extLst>
                <a:ext uri="{FF2B5EF4-FFF2-40B4-BE49-F238E27FC236}">
                  <a16:creationId xmlns:a16="http://schemas.microsoft.com/office/drawing/2014/main" id="{8E4EA854-B504-4B8B-BE71-D6F4EB8CA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99" name="Rectangle 1067">
              <a:extLst>
                <a:ext uri="{FF2B5EF4-FFF2-40B4-BE49-F238E27FC236}">
                  <a16:creationId xmlns:a16="http://schemas.microsoft.com/office/drawing/2014/main" id="{86313EF7-8295-4FF2-8D7A-275399F63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0" name="Rectangle 1068">
              <a:extLst>
                <a:ext uri="{FF2B5EF4-FFF2-40B4-BE49-F238E27FC236}">
                  <a16:creationId xmlns:a16="http://schemas.microsoft.com/office/drawing/2014/main" id="{77A9D2DF-99EE-42AD-A127-583EC57A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1" name="Rectangle 1069">
              <a:extLst>
                <a:ext uri="{FF2B5EF4-FFF2-40B4-BE49-F238E27FC236}">
                  <a16:creationId xmlns:a16="http://schemas.microsoft.com/office/drawing/2014/main" id="{C7D8EE6B-7344-4C14-8D62-74318473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02" name="Group 1070">
            <a:extLst>
              <a:ext uri="{FF2B5EF4-FFF2-40B4-BE49-F238E27FC236}">
                <a16:creationId xmlns:a16="http://schemas.microsoft.com/office/drawing/2014/main" id="{3648176A-269D-4AF4-84B1-7403DD7F0152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862263"/>
            <a:ext cx="52388" cy="382587"/>
            <a:chOff x="4376" y="3134"/>
            <a:chExt cx="136" cy="1115"/>
          </a:xfrm>
        </p:grpSpPr>
        <p:sp>
          <p:nvSpPr>
            <p:cNvPr id="45103" name="AutoShape 1071">
              <a:extLst>
                <a:ext uri="{FF2B5EF4-FFF2-40B4-BE49-F238E27FC236}">
                  <a16:creationId xmlns:a16="http://schemas.microsoft.com/office/drawing/2014/main" id="{0CEFE9FD-5C9A-4EC4-A34B-08B6E6C99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4" name="AutoShape 1072">
              <a:extLst>
                <a:ext uri="{FF2B5EF4-FFF2-40B4-BE49-F238E27FC236}">
                  <a16:creationId xmlns:a16="http://schemas.microsoft.com/office/drawing/2014/main" id="{0AD358AA-B0D8-47B2-A915-020DCD54B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5" name="AutoShape 1073">
              <a:extLst>
                <a:ext uri="{FF2B5EF4-FFF2-40B4-BE49-F238E27FC236}">
                  <a16:creationId xmlns:a16="http://schemas.microsoft.com/office/drawing/2014/main" id="{60A99F21-6C65-492A-B87C-A21DE64406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6" name="AutoShape 1074">
              <a:extLst>
                <a:ext uri="{FF2B5EF4-FFF2-40B4-BE49-F238E27FC236}">
                  <a16:creationId xmlns:a16="http://schemas.microsoft.com/office/drawing/2014/main" id="{913A74BD-07F9-4912-A75A-5D136092FD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7" name="Rectangle 1075">
              <a:extLst>
                <a:ext uri="{FF2B5EF4-FFF2-40B4-BE49-F238E27FC236}">
                  <a16:creationId xmlns:a16="http://schemas.microsoft.com/office/drawing/2014/main" id="{D870C8D0-C986-41B4-AC9C-1C4ADC32B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8" name="Rectangle 1076">
              <a:extLst>
                <a:ext uri="{FF2B5EF4-FFF2-40B4-BE49-F238E27FC236}">
                  <a16:creationId xmlns:a16="http://schemas.microsoft.com/office/drawing/2014/main" id="{9A2A5E29-5F9D-4983-95CD-C10B9316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9" name="Rectangle 1077">
              <a:extLst>
                <a:ext uri="{FF2B5EF4-FFF2-40B4-BE49-F238E27FC236}">
                  <a16:creationId xmlns:a16="http://schemas.microsoft.com/office/drawing/2014/main" id="{A8B57D7C-9B37-423B-8469-2A996D664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0" name="Rectangle 1078">
              <a:extLst>
                <a:ext uri="{FF2B5EF4-FFF2-40B4-BE49-F238E27FC236}">
                  <a16:creationId xmlns:a16="http://schemas.microsoft.com/office/drawing/2014/main" id="{DA291960-DAFE-42DD-9796-A34C17620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1" name="Rectangle 1079">
              <a:extLst>
                <a:ext uri="{FF2B5EF4-FFF2-40B4-BE49-F238E27FC236}">
                  <a16:creationId xmlns:a16="http://schemas.microsoft.com/office/drawing/2014/main" id="{B496ECB6-BE08-4450-B0CB-C64978C9C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12" name="Group 1080">
            <a:extLst>
              <a:ext uri="{FF2B5EF4-FFF2-40B4-BE49-F238E27FC236}">
                <a16:creationId xmlns:a16="http://schemas.microsoft.com/office/drawing/2014/main" id="{3A1D8DE9-0013-4E80-966B-6C55D6ED5A07}"/>
              </a:ext>
            </a:extLst>
          </p:cNvPr>
          <p:cNvGrpSpPr>
            <a:grpSpLocks/>
          </p:cNvGrpSpPr>
          <p:nvPr/>
        </p:nvGrpSpPr>
        <p:grpSpPr bwMode="auto">
          <a:xfrm>
            <a:off x="7499350" y="2895600"/>
            <a:ext cx="52388" cy="349250"/>
            <a:chOff x="4617" y="3229"/>
            <a:chExt cx="136" cy="1018"/>
          </a:xfrm>
        </p:grpSpPr>
        <p:sp>
          <p:nvSpPr>
            <p:cNvPr id="45113" name="AutoShape 1081">
              <a:extLst>
                <a:ext uri="{FF2B5EF4-FFF2-40B4-BE49-F238E27FC236}">
                  <a16:creationId xmlns:a16="http://schemas.microsoft.com/office/drawing/2014/main" id="{05A41D7A-951E-4FB6-BE4E-8C3B465CD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4" name="AutoShape 1082">
              <a:extLst>
                <a:ext uri="{FF2B5EF4-FFF2-40B4-BE49-F238E27FC236}">
                  <a16:creationId xmlns:a16="http://schemas.microsoft.com/office/drawing/2014/main" id="{6FA0A2E2-01F4-42FC-BEDF-149A822C5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5" name="AutoShape 1083">
              <a:extLst>
                <a:ext uri="{FF2B5EF4-FFF2-40B4-BE49-F238E27FC236}">
                  <a16:creationId xmlns:a16="http://schemas.microsoft.com/office/drawing/2014/main" id="{7FEB1C2C-2DB0-4A9B-9418-3CB5644EB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6" name="AutoShape 1084">
              <a:extLst>
                <a:ext uri="{FF2B5EF4-FFF2-40B4-BE49-F238E27FC236}">
                  <a16:creationId xmlns:a16="http://schemas.microsoft.com/office/drawing/2014/main" id="{022D8DF5-EB51-4580-A15C-C66BD8D7EE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7" name="Rectangle 1085">
              <a:extLst>
                <a:ext uri="{FF2B5EF4-FFF2-40B4-BE49-F238E27FC236}">
                  <a16:creationId xmlns:a16="http://schemas.microsoft.com/office/drawing/2014/main" id="{7A53E288-0FD9-42D8-AFFA-A0BD8E58F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8" name="Rectangle 1086">
              <a:extLst>
                <a:ext uri="{FF2B5EF4-FFF2-40B4-BE49-F238E27FC236}">
                  <a16:creationId xmlns:a16="http://schemas.microsoft.com/office/drawing/2014/main" id="{C094C830-C6EA-463A-B1AA-C0BAE33D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19" name="Rectangle 1087">
              <a:extLst>
                <a:ext uri="{FF2B5EF4-FFF2-40B4-BE49-F238E27FC236}">
                  <a16:creationId xmlns:a16="http://schemas.microsoft.com/office/drawing/2014/main" id="{310E88D6-8637-450C-8E95-D7DC76C33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20" name="Group 1088">
            <a:extLst>
              <a:ext uri="{FF2B5EF4-FFF2-40B4-BE49-F238E27FC236}">
                <a16:creationId xmlns:a16="http://schemas.microsoft.com/office/drawing/2014/main" id="{7AB9E232-5341-444B-B681-C4F1E5D0A5E9}"/>
              </a:ext>
            </a:extLst>
          </p:cNvPr>
          <p:cNvGrpSpPr>
            <a:grpSpLocks/>
          </p:cNvGrpSpPr>
          <p:nvPr/>
        </p:nvGrpSpPr>
        <p:grpSpPr bwMode="auto">
          <a:xfrm>
            <a:off x="7607300" y="2979738"/>
            <a:ext cx="52388" cy="265112"/>
            <a:chOff x="4858" y="3478"/>
            <a:chExt cx="136" cy="770"/>
          </a:xfrm>
        </p:grpSpPr>
        <p:sp>
          <p:nvSpPr>
            <p:cNvPr id="45121" name="AutoShape 1089">
              <a:extLst>
                <a:ext uri="{FF2B5EF4-FFF2-40B4-BE49-F238E27FC236}">
                  <a16:creationId xmlns:a16="http://schemas.microsoft.com/office/drawing/2014/main" id="{0E5BAEAD-6CCE-4548-A1E3-293E3A4DA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2" name="AutoShape 1090">
              <a:extLst>
                <a:ext uri="{FF2B5EF4-FFF2-40B4-BE49-F238E27FC236}">
                  <a16:creationId xmlns:a16="http://schemas.microsoft.com/office/drawing/2014/main" id="{2029786A-EA42-4B80-97B2-6E156CA80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3" name="AutoShape 1091">
              <a:extLst>
                <a:ext uri="{FF2B5EF4-FFF2-40B4-BE49-F238E27FC236}">
                  <a16:creationId xmlns:a16="http://schemas.microsoft.com/office/drawing/2014/main" id="{466A7689-3238-4378-8D9C-F356961CA5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4" name="AutoShape 1092">
              <a:extLst>
                <a:ext uri="{FF2B5EF4-FFF2-40B4-BE49-F238E27FC236}">
                  <a16:creationId xmlns:a16="http://schemas.microsoft.com/office/drawing/2014/main" id="{62F8580B-0825-4DB5-8CAC-FF5E3EF769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5" name="AutoShape 1093">
              <a:extLst>
                <a:ext uri="{FF2B5EF4-FFF2-40B4-BE49-F238E27FC236}">
                  <a16:creationId xmlns:a16="http://schemas.microsoft.com/office/drawing/2014/main" id="{87D18864-2B52-4ABE-A371-EDB5EE6E3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6" name="Line 1094">
              <a:extLst>
                <a:ext uri="{FF2B5EF4-FFF2-40B4-BE49-F238E27FC236}">
                  <a16:creationId xmlns:a16="http://schemas.microsoft.com/office/drawing/2014/main" id="{A36A964C-EB31-4D75-BE43-FE867F3AF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127" name="Line 1095">
              <a:extLst>
                <a:ext uri="{FF2B5EF4-FFF2-40B4-BE49-F238E27FC236}">
                  <a16:creationId xmlns:a16="http://schemas.microsoft.com/office/drawing/2014/main" id="{2EBE1883-E77F-4A63-901A-657BB4545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128" name="Rectangle 1096">
              <a:extLst>
                <a:ext uri="{FF2B5EF4-FFF2-40B4-BE49-F238E27FC236}">
                  <a16:creationId xmlns:a16="http://schemas.microsoft.com/office/drawing/2014/main" id="{8DEF3729-73E2-43CA-B974-44021129E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29" name="Rectangle 1097">
              <a:extLst>
                <a:ext uri="{FF2B5EF4-FFF2-40B4-BE49-F238E27FC236}">
                  <a16:creationId xmlns:a16="http://schemas.microsoft.com/office/drawing/2014/main" id="{7228C0F7-45E7-465C-AB71-94F884D8A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30" name="Group 1098">
            <a:extLst>
              <a:ext uri="{FF2B5EF4-FFF2-40B4-BE49-F238E27FC236}">
                <a16:creationId xmlns:a16="http://schemas.microsoft.com/office/drawing/2014/main" id="{F84F2517-466B-41AC-87FF-941C405B8A7D}"/>
              </a:ext>
            </a:extLst>
          </p:cNvPr>
          <p:cNvGrpSpPr>
            <a:grpSpLocks/>
          </p:cNvGrpSpPr>
          <p:nvPr/>
        </p:nvGrpSpPr>
        <p:grpSpPr bwMode="auto">
          <a:xfrm>
            <a:off x="7716838" y="2965450"/>
            <a:ext cx="52387" cy="279400"/>
            <a:chOff x="5098" y="3433"/>
            <a:chExt cx="136" cy="816"/>
          </a:xfrm>
        </p:grpSpPr>
        <p:sp>
          <p:nvSpPr>
            <p:cNvPr id="45131" name="AutoShape 1099">
              <a:extLst>
                <a:ext uri="{FF2B5EF4-FFF2-40B4-BE49-F238E27FC236}">
                  <a16:creationId xmlns:a16="http://schemas.microsoft.com/office/drawing/2014/main" id="{8C0E0705-2DFA-40F8-8B03-34FAB8875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2" name="AutoShape 1100">
              <a:extLst>
                <a:ext uri="{FF2B5EF4-FFF2-40B4-BE49-F238E27FC236}">
                  <a16:creationId xmlns:a16="http://schemas.microsoft.com/office/drawing/2014/main" id="{183F65CC-49E8-4B28-ACE3-367A43F92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3" name="Line 1101">
              <a:extLst>
                <a:ext uri="{FF2B5EF4-FFF2-40B4-BE49-F238E27FC236}">
                  <a16:creationId xmlns:a16="http://schemas.microsoft.com/office/drawing/2014/main" id="{C53E597F-30BD-4F08-9394-451B8236E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134" name="Line 1102">
              <a:extLst>
                <a:ext uri="{FF2B5EF4-FFF2-40B4-BE49-F238E27FC236}">
                  <a16:creationId xmlns:a16="http://schemas.microsoft.com/office/drawing/2014/main" id="{F14C6E1A-8057-4EBB-96C6-64379FF96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135" name="AutoShape 1103">
              <a:extLst>
                <a:ext uri="{FF2B5EF4-FFF2-40B4-BE49-F238E27FC236}">
                  <a16:creationId xmlns:a16="http://schemas.microsoft.com/office/drawing/2014/main" id="{7311032B-8D18-40C4-8525-9BB4E4EC3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6" name="AutoShape 1104">
              <a:extLst>
                <a:ext uri="{FF2B5EF4-FFF2-40B4-BE49-F238E27FC236}">
                  <a16:creationId xmlns:a16="http://schemas.microsoft.com/office/drawing/2014/main" id="{BAF19049-672F-4437-8E7C-3E801EBFCA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7" name="AutoShape 1105">
              <a:extLst>
                <a:ext uri="{FF2B5EF4-FFF2-40B4-BE49-F238E27FC236}">
                  <a16:creationId xmlns:a16="http://schemas.microsoft.com/office/drawing/2014/main" id="{7958457C-A988-4FC7-9332-2C6B7C0949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8" name="Rectangle 1106">
              <a:extLst>
                <a:ext uri="{FF2B5EF4-FFF2-40B4-BE49-F238E27FC236}">
                  <a16:creationId xmlns:a16="http://schemas.microsoft.com/office/drawing/2014/main" id="{258361BD-8DD2-48B7-9064-1849B59BD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39" name="Rectangle 1107">
              <a:extLst>
                <a:ext uri="{FF2B5EF4-FFF2-40B4-BE49-F238E27FC236}">
                  <a16:creationId xmlns:a16="http://schemas.microsoft.com/office/drawing/2014/main" id="{15BBF28D-04E2-49CE-9A99-F0EA6C5BA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0" name="Rectangle 1108">
              <a:extLst>
                <a:ext uri="{FF2B5EF4-FFF2-40B4-BE49-F238E27FC236}">
                  <a16:creationId xmlns:a16="http://schemas.microsoft.com/office/drawing/2014/main" id="{95033595-D7D6-466A-A9AB-7F3D1CD79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41" name="Group 1109">
            <a:extLst>
              <a:ext uri="{FF2B5EF4-FFF2-40B4-BE49-F238E27FC236}">
                <a16:creationId xmlns:a16="http://schemas.microsoft.com/office/drawing/2014/main" id="{4034236E-C8A8-4D74-8699-1E12860FBA49}"/>
              </a:ext>
            </a:extLst>
          </p:cNvPr>
          <p:cNvGrpSpPr>
            <a:grpSpLocks/>
          </p:cNvGrpSpPr>
          <p:nvPr/>
        </p:nvGrpSpPr>
        <p:grpSpPr bwMode="auto">
          <a:xfrm>
            <a:off x="7840663" y="2438400"/>
            <a:ext cx="52387" cy="806450"/>
            <a:chOff x="5339" y="1900"/>
            <a:chExt cx="136" cy="2349"/>
          </a:xfrm>
        </p:grpSpPr>
        <p:sp>
          <p:nvSpPr>
            <p:cNvPr id="45142" name="AutoShape 1110">
              <a:extLst>
                <a:ext uri="{FF2B5EF4-FFF2-40B4-BE49-F238E27FC236}">
                  <a16:creationId xmlns:a16="http://schemas.microsoft.com/office/drawing/2014/main" id="{07247A86-DBC5-41E2-9AFF-920DBDD3F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3" name="AutoShape 1111">
              <a:extLst>
                <a:ext uri="{FF2B5EF4-FFF2-40B4-BE49-F238E27FC236}">
                  <a16:creationId xmlns:a16="http://schemas.microsoft.com/office/drawing/2014/main" id="{E9949DAC-BD11-4841-883D-377C380D8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4" name="AutoShape 1112">
              <a:extLst>
                <a:ext uri="{FF2B5EF4-FFF2-40B4-BE49-F238E27FC236}">
                  <a16:creationId xmlns:a16="http://schemas.microsoft.com/office/drawing/2014/main" id="{F246522C-03FD-40A5-8DF5-559BA24B32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5" name="AutoShape 1113">
              <a:extLst>
                <a:ext uri="{FF2B5EF4-FFF2-40B4-BE49-F238E27FC236}">
                  <a16:creationId xmlns:a16="http://schemas.microsoft.com/office/drawing/2014/main" id="{09AEBA06-D074-481A-B5BF-D4C226D90F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6" name="Rectangle 1114">
              <a:extLst>
                <a:ext uri="{FF2B5EF4-FFF2-40B4-BE49-F238E27FC236}">
                  <a16:creationId xmlns:a16="http://schemas.microsoft.com/office/drawing/2014/main" id="{C393EB81-DA69-403E-A763-1244E7C39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7" name="Rectangle 1115">
              <a:extLst>
                <a:ext uri="{FF2B5EF4-FFF2-40B4-BE49-F238E27FC236}">
                  <a16:creationId xmlns:a16="http://schemas.microsoft.com/office/drawing/2014/main" id="{91CBFDD7-968C-46A0-89A5-5DF6F5DB6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8" name="Rectangle 1116">
              <a:extLst>
                <a:ext uri="{FF2B5EF4-FFF2-40B4-BE49-F238E27FC236}">
                  <a16:creationId xmlns:a16="http://schemas.microsoft.com/office/drawing/2014/main" id="{8A073FDE-76C3-4F7D-910D-DBC5C801F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49" name="Rectangle 1117">
              <a:extLst>
                <a:ext uri="{FF2B5EF4-FFF2-40B4-BE49-F238E27FC236}">
                  <a16:creationId xmlns:a16="http://schemas.microsoft.com/office/drawing/2014/main" id="{F754F108-D527-43A4-9F90-C15C58E75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0" name="Rectangle 1118">
              <a:extLst>
                <a:ext uri="{FF2B5EF4-FFF2-40B4-BE49-F238E27FC236}">
                  <a16:creationId xmlns:a16="http://schemas.microsoft.com/office/drawing/2014/main" id="{5351DEF3-1C8D-44C9-BE3B-344CB89FE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1" name="Rectangle 1119">
              <a:extLst>
                <a:ext uri="{FF2B5EF4-FFF2-40B4-BE49-F238E27FC236}">
                  <a16:creationId xmlns:a16="http://schemas.microsoft.com/office/drawing/2014/main" id="{AC6494B0-A307-423B-AC76-1609D698D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2" name="Rectangle 1120">
              <a:extLst>
                <a:ext uri="{FF2B5EF4-FFF2-40B4-BE49-F238E27FC236}">
                  <a16:creationId xmlns:a16="http://schemas.microsoft.com/office/drawing/2014/main" id="{62FD378A-D55B-43C3-9F0B-D541C4AD1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3" name="Rectangle 1121">
              <a:extLst>
                <a:ext uri="{FF2B5EF4-FFF2-40B4-BE49-F238E27FC236}">
                  <a16:creationId xmlns:a16="http://schemas.microsoft.com/office/drawing/2014/main" id="{615C9B77-5A5D-4B6D-A522-16F012004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4" name="Rectangle 1122">
              <a:extLst>
                <a:ext uri="{FF2B5EF4-FFF2-40B4-BE49-F238E27FC236}">
                  <a16:creationId xmlns:a16="http://schemas.microsoft.com/office/drawing/2014/main" id="{45EFF871-AD90-42A2-8376-07286D49D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5" name="Rectangle 1123">
              <a:extLst>
                <a:ext uri="{FF2B5EF4-FFF2-40B4-BE49-F238E27FC236}">
                  <a16:creationId xmlns:a16="http://schemas.microsoft.com/office/drawing/2014/main" id="{6BF2818C-A0C1-4552-AE7C-CB39F41D3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6" name="Rectangle 1124">
              <a:extLst>
                <a:ext uri="{FF2B5EF4-FFF2-40B4-BE49-F238E27FC236}">
                  <a16:creationId xmlns:a16="http://schemas.microsoft.com/office/drawing/2014/main" id="{B6C73F27-2544-49AC-BE08-606841AF6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57" name="Rectangle 1125">
              <a:extLst>
                <a:ext uri="{FF2B5EF4-FFF2-40B4-BE49-F238E27FC236}">
                  <a16:creationId xmlns:a16="http://schemas.microsoft.com/office/drawing/2014/main" id="{4C4CE874-264F-4439-BF84-8AE15B0EE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5158" name="Oval 1126">
            <a:extLst>
              <a:ext uri="{FF2B5EF4-FFF2-40B4-BE49-F238E27FC236}">
                <a16:creationId xmlns:a16="http://schemas.microsoft.com/office/drawing/2014/main" id="{5A4F32EE-F894-4771-85E2-4E601C86C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3" y="3897313"/>
            <a:ext cx="3238500" cy="2411412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5159" name="Group 1127">
            <a:extLst>
              <a:ext uri="{FF2B5EF4-FFF2-40B4-BE49-F238E27FC236}">
                <a16:creationId xmlns:a16="http://schemas.microsoft.com/office/drawing/2014/main" id="{6C9DC956-DBE7-4BE8-BD5D-80DF7AA1E689}"/>
              </a:ext>
            </a:extLst>
          </p:cNvPr>
          <p:cNvGrpSpPr>
            <a:grpSpLocks/>
          </p:cNvGrpSpPr>
          <p:nvPr/>
        </p:nvGrpSpPr>
        <p:grpSpPr bwMode="auto">
          <a:xfrm>
            <a:off x="5473700" y="4429125"/>
            <a:ext cx="52388" cy="1416050"/>
            <a:chOff x="45" y="119"/>
            <a:chExt cx="136" cy="4130"/>
          </a:xfrm>
        </p:grpSpPr>
        <p:sp>
          <p:nvSpPr>
            <p:cNvPr id="45160" name="AutoShape 1128">
              <a:extLst>
                <a:ext uri="{FF2B5EF4-FFF2-40B4-BE49-F238E27FC236}">
                  <a16:creationId xmlns:a16="http://schemas.microsoft.com/office/drawing/2014/main" id="{1ABEB829-5F16-47C6-A54C-E1D309B8E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1" name="Rectangle 1129">
              <a:extLst>
                <a:ext uri="{FF2B5EF4-FFF2-40B4-BE49-F238E27FC236}">
                  <a16:creationId xmlns:a16="http://schemas.microsoft.com/office/drawing/2014/main" id="{95DF55CF-5446-4315-A0D8-393344B1B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2" name="Rectangle 1130">
              <a:extLst>
                <a:ext uri="{FF2B5EF4-FFF2-40B4-BE49-F238E27FC236}">
                  <a16:creationId xmlns:a16="http://schemas.microsoft.com/office/drawing/2014/main" id="{CBD2FE93-FABB-4989-A07C-3D776CCC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3" name="Rectangle 1131">
              <a:extLst>
                <a:ext uri="{FF2B5EF4-FFF2-40B4-BE49-F238E27FC236}">
                  <a16:creationId xmlns:a16="http://schemas.microsoft.com/office/drawing/2014/main" id="{56B6EB1C-CF07-4779-8091-6C44778DC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4" name="Rectangle 1132">
              <a:extLst>
                <a:ext uri="{FF2B5EF4-FFF2-40B4-BE49-F238E27FC236}">
                  <a16:creationId xmlns:a16="http://schemas.microsoft.com/office/drawing/2014/main" id="{49BEB236-6335-4D94-BC3B-99F7538E6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5" name="Rectangle 1133">
              <a:extLst>
                <a:ext uri="{FF2B5EF4-FFF2-40B4-BE49-F238E27FC236}">
                  <a16:creationId xmlns:a16="http://schemas.microsoft.com/office/drawing/2014/main" id="{74D8E36D-00EC-40AD-8573-3B8DC670F01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6" name="Rectangle 1134">
              <a:extLst>
                <a:ext uri="{FF2B5EF4-FFF2-40B4-BE49-F238E27FC236}">
                  <a16:creationId xmlns:a16="http://schemas.microsoft.com/office/drawing/2014/main" id="{B7FE98E4-C5D7-4275-90D8-2EDF53A5E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7" name="Rectangle 1135">
              <a:extLst>
                <a:ext uri="{FF2B5EF4-FFF2-40B4-BE49-F238E27FC236}">
                  <a16:creationId xmlns:a16="http://schemas.microsoft.com/office/drawing/2014/main" id="{E720D041-8F82-48C1-B5E0-CDA088651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8" name="Rectangle 1136">
              <a:extLst>
                <a:ext uri="{FF2B5EF4-FFF2-40B4-BE49-F238E27FC236}">
                  <a16:creationId xmlns:a16="http://schemas.microsoft.com/office/drawing/2014/main" id="{255A25A6-02CE-4C17-BB9F-58064F421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69" name="Rectangle 1137">
              <a:extLst>
                <a:ext uri="{FF2B5EF4-FFF2-40B4-BE49-F238E27FC236}">
                  <a16:creationId xmlns:a16="http://schemas.microsoft.com/office/drawing/2014/main" id="{A113517C-BAF0-4E09-BD27-0809F124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0" name="Rectangle 1138">
              <a:extLst>
                <a:ext uri="{FF2B5EF4-FFF2-40B4-BE49-F238E27FC236}">
                  <a16:creationId xmlns:a16="http://schemas.microsoft.com/office/drawing/2014/main" id="{5632877D-66E8-47D1-B170-B1814B97E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1" name="Rectangle 1139">
              <a:extLst>
                <a:ext uri="{FF2B5EF4-FFF2-40B4-BE49-F238E27FC236}">
                  <a16:creationId xmlns:a16="http://schemas.microsoft.com/office/drawing/2014/main" id="{2FA5E5C1-E1B5-4237-B2A3-B0E157DCB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2" name="AutoShape 1140">
              <a:extLst>
                <a:ext uri="{FF2B5EF4-FFF2-40B4-BE49-F238E27FC236}">
                  <a16:creationId xmlns:a16="http://schemas.microsoft.com/office/drawing/2014/main" id="{05F8B51A-594C-4EC1-8FEB-B6650E06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3" name="Rectangle 1141">
              <a:extLst>
                <a:ext uri="{FF2B5EF4-FFF2-40B4-BE49-F238E27FC236}">
                  <a16:creationId xmlns:a16="http://schemas.microsoft.com/office/drawing/2014/main" id="{ED3EB351-31EC-4FF8-BD2E-5B5B3F6D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4" name="Rectangle 1142">
              <a:extLst>
                <a:ext uri="{FF2B5EF4-FFF2-40B4-BE49-F238E27FC236}">
                  <a16:creationId xmlns:a16="http://schemas.microsoft.com/office/drawing/2014/main" id="{B3A96FDF-00FC-4887-BF35-4A1983A9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5" name="Rectangle 1143">
              <a:extLst>
                <a:ext uri="{FF2B5EF4-FFF2-40B4-BE49-F238E27FC236}">
                  <a16:creationId xmlns:a16="http://schemas.microsoft.com/office/drawing/2014/main" id="{075705D8-0F93-4772-812B-8893C8AA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6" name="Rectangle 1144">
              <a:extLst>
                <a:ext uri="{FF2B5EF4-FFF2-40B4-BE49-F238E27FC236}">
                  <a16:creationId xmlns:a16="http://schemas.microsoft.com/office/drawing/2014/main" id="{8D8FE8EB-7100-4BC4-8FCF-80DB5E2D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7" name="Rectangle 1145">
              <a:extLst>
                <a:ext uri="{FF2B5EF4-FFF2-40B4-BE49-F238E27FC236}">
                  <a16:creationId xmlns:a16="http://schemas.microsoft.com/office/drawing/2014/main" id="{D7382102-46B2-414B-B4DE-EA581E508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8" name="Rectangle 1146">
              <a:extLst>
                <a:ext uri="{FF2B5EF4-FFF2-40B4-BE49-F238E27FC236}">
                  <a16:creationId xmlns:a16="http://schemas.microsoft.com/office/drawing/2014/main" id="{AD444611-6919-422B-A06D-CAFBB40A4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79" name="Rectangle 1147">
              <a:extLst>
                <a:ext uri="{FF2B5EF4-FFF2-40B4-BE49-F238E27FC236}">
                  <a16:creationId xmlns:a16="http://schemas.microsoft.com/office/drawing/2014/main" id="{F7D48A37-AC82-42CC-A505-E91868C62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0" name="Rectangle 1148">
              <a:extLst>
                <a:ext uri="{FF2B5EF4-FFF2-40B4-BE49-F238E27FC236}">
                  <a16:creationId xmlns:a16="http://schemas.microsoft.com/office/drawing/2014/main" id="{83108BEA-476B-4CAF-8D25-3424398D5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1" name="Rectangle 1149">
              <a:extLst>
                <a:ext uri="{FF2B5EF4-FFF2-40B4-BE49-F238E27FC236}">
                  <a16:creationId xmlns:a16="http://schemas.microsoft.com/office/drawing/2014/main" id="{C238763B-A0E5-4519-AFF6-CFD290086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2" name="AutoShape 1150">
              <a:extLst>
                <a:ext uri="{FF2B5EF4-FFF2-40B4-BE49-F238E27FC236}">
                  <a16:creationId xmlns:a16="http://schemas.microsoft.com/office/drawing/2014/main" id="{DCEAC347-832C-42CA-A7F7-BB3B6FE256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3" name="AutoShape 1151">
              <a:extLst>
                <a:ext uri="{FF2B5EF4-FFF2-40B4-BE49-F238E27FC236}">
                  <a16:creationId xmlns:a16="http://schemas.microsoft.com/office/drawing/2014/main" id="{6E5417B1-A591-47A9-9E57-2ADC0BA0B8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184" name="Group 1152">
            <a:extLst>
              <a:ext uri="{FF2B5EF4-FFF2-40B4-BE49-F238E27FC236}">
                <a16:creationId xmlns:a16="http://schemas.microsoft.com/office/drawing/2014/main" id="{69BE3782-B2F5-483B-A69F-54FCFCE15AA9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4506913"/>
            <a:ext cx="52388" cy="1338262"/>
            <a:chOff x="285" y="345"/>
            <a:chExt cx="136" cy="3904"/>
          </a:xfrm>
        </p:grpSpPr>
        <p:sp>
          <p:nvSpPr>
            <p:cNvPr id="45185" name="AutoShape 1153">
              <a:extLst>
                <a:ext uri="{FF2B5EF4-FFF2-40B4-BE49-F238E27FC236}">
                  <a16:creationId xmlns:a16="http://schemas.microsoft.com/office/drawing/2014/main" id="{00824D2F-5978-49DF-848C-AB89C6AC1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6" name="Rectangle 1154">
              <a:extLst>
                <a:ext uri="{FF2B5EF4-FFF2-40B4-BE49-F238E27FC236}">
                  <a16:creationId xmlns:a16="http://schemas.microsoft.com/office/drawing/2014/main" id="{9B85979D-8B23-4DBA-8240-DE9FDFAD7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7" name="Rectangle 1155">
              <a:extLst>
                <a:ext uri="{FF2B5EF4-FFF2-40B4-BE49-F238E27FC236}">
                  <a16:creationId xmlns:a16="http://schemas.microsoft.com/office/drawing/2014/main" id="{08819070-F6C2-4F5B-BF75-E4DD5C243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8" name="Rectangle 1156">
              <a:extLst>
                <a:ext uri="{FF2B5EF4-FFF2-40B4-BE49-F238E27FC236}">
                  <a16:creationId xmlns:a16="http://schemas.microsoft.com/office/drawing/2014/main" id="{AF72D7BB-EFAB-40AE-8040-118283909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89" name="Rectangle 1157">
              <a:extLst>
                <a:ext uri="{FF2B5EF4-FFF2-40B4-BE49-F238E27FC236}">
                  <a16:creationId xmlns:a16="http://schemas.microsoft.com/office/drawing/2014/main" id="{7555146A-D739-4BC9-8133-ED930EA3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0" name="Rectangle 1158">
              <a:extLst>
                <a:ext uri="{FF2B5EF4-FFF2-40B4-BE49-F238E27FC236}">
                  <a16:creationId xmlns:a16="http://schemas.microsoft.com/office/drawing/2014/main" id="{020582B9-33B2-4E6F-B64C-9A64230BF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1" name="Rectangle 1159">
              <a:extLst>
                <a:ext uri="{FF2B5EF4-FFF2-40B4-BE49-F238E27FC236}">
                  <a16:creationId xmlns:a16="http://schemas.microsoft.com/office/drawing/2014/main" id="{E3B378F2-F9E0-4622-99D2-F62200EA2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2" name="Rectangle 1160">
              <a:extLst>
                <a:ext uri="{FF2B5EF4-FFF2-40B4-BE49-F238E27FC236}">
                  <a16:creationId xmlns:a16="http://schemas.microsoft.com/office/drawing/2014/main" id="{C9193701-EE41-4DDF-8836-9A5472C2F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3" name="AutoShape 1161">
              <a:extLst>
                <a:ext uri="{FF2B5EF4-FFF2-40B4-BE49-F238E27FC236}">
                  <a16:creationId xmlns:a16="http://schemas.microsoft.com/office/drawing/2014/main" id="{B2F8CCC3-B9D4-4E33-86C4-C1445CBA3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4" name="Rectangle 1162">
              <a:extLst>
                <a:ext uri="{FF2B5EF4-FFF2-40B4-BE49-F238E27FC236}">
                  <a16:creationId xmlns:a16="http://schemas.microsoft.com/office/drawing/2014/main" id="{A0B2C8D6-0097-4BE3-B48F-9B27A6F7B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5" name="Rectangle 1163">
              <a:extLst>
                <a:ext uri="{FF2B5EF4-FFF2-40B4-BE49-F238E27FC236}">
                  <a16:creationId xmlns:a16="http://schemas.microsoft.com/office/drawing/2014/main" id="{AF3C1748-BB9A-4415-AF9E-5C9E5C43A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6" name="Rectangle 1164">
              <a:extLst>
                <a:ext uri="{FF2B5EF4-FFF2-40B4-BE49-F238E27FC236}">
                  <a16:creationId xmlns:a16="http://schemas.microsoft.com/office/drawing/2014/main" id="{6A7B81FB-7FF4-465F-BD9A-8BA483B0F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7" name="Rectangle 1165">
              <a:extLst>
                <a:ext uri="{FF2B5EF4-FFF2-40B4-BE49-F238E27FC236}">
                  <a16:creationId xmlns:a16="http://schemas.microsoft.com/office/drawing/2014/main" id="{C725308D-532B-4995-AE58-E2EC372DC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8" name="Rectangle 1166">
              <a:extLst>
                <a:ext uri="{FF2B5EF4-FFF2-40B4-BE49-F238E27FC236}">
                  <a16:creationId xmlns:a16="http://schemas.microsoft.com/office/drawing/2014/main" id="{0C709D47-3EF2-4C1A-BC8F-4FD0D4500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99" name="Rectangle 1167">
              <a:extLst>
                <a:ext uri="{FF2B5EF4-FFF2-40B4-BE49-F238E27FC236}">
                  <a16:creationId xmlns:a16="http://schemas.microsoft.com/office/drawing/2014/main" id="{EBE07438-99CA-4C77-B2CB-4506DEC57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0" name="Rectangle 1168">
              <a:extLst>
                <a:ext uri="{FF2B5EF4-FFF2-40B4-BE49-F238E27FC236}">
                  <a16:creationId xmlns:a16="http://schemas.microsoft.com/office/drawing/2014/main" id="{8B884798-9219-4554-A253-47C4A732E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1" name="Rectangle 1169">
              <a:extLst>
                <a:ext uri="{FF2B5EF4-FFF2-40B4-BE49-F238E27FC236}">
                  <a16:creationId xmlns:a16="http://schemas.microsoft.com/office/drawing/2014/main" id="{0B4546B6-53D6-488F-9D4E-F78E2E983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2" name="Rectangle 1170">
              <a:extLst>
                <a:ext uri="{FF2B5EF4-FFF2-40B4-BE49-F238E27FC236}">
                  <a16:creationId xmlns:a16="http://schemas.microsoft.com/office/drawing/2014/main" id="{7ACFD20C-7A1D-4634-9F9C-E3F554817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3" name="Rectangle 1171">
              <a:extLst>
                <a:ext uri="{FF2B5EF4-FFF2-40B4-BE49-F238E27FC236}">
                  <a16:creationId xmlns:a16="http://schemas.microsoft.com/office/drawing/2014/main" id="{4439A0D7-BC35-4085-9B2F-17D3C6F22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4" name="Rectangle 1172">
              <a:extLst>
                <a:ext uri="{FF2B5EF4-FFF2-40B4-BE49-F238E27FC236}">
                  <a16:creationId xmlns:a16="http://schemas.microsoft.com/office/drawing/2014/main" id="{A2E605C1-B9BE-4746-B688-804F2B4B8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5" name="Rectangle 1173">
              <a:extLst>
                <a:ext uri="{FF2B5EF4-FFF2-40B4-BE49-F238E27FC236}">
                  <a16:creationId xmlns:a16="http://schemas.microsoft.com/office/drawing/2014/main" id="{DACA47D0-21C8-4B45-904C-A0A2F5B81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6" name="Rectangle 1174">
              <a:extLst>
                <a:ext uri="{FF2B5EF4-FFF2-40B4-BE49-F238E27FC236}">
                  <a16:creationId xmlns:a16="http://schemas.microsoft.com/office/drawing/2014/main" id="{09E32A9B-8E5D-42A2-B043-23E0B8B3E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7" name="AutoShape 1175">
              <a:extLst>
                <a:ext uri="{FF2B5EF4-FFF2-40B4-BE49-F238E27FC236}">
                  <a16:creationId xmlns:a16="http://schemas.microsoft.com/office/drawing/2014/main" id="{26FD13EA-838F-437E-B04C-B311827EF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08" name="AutoShape 1176">
              <a:extLst>
                <a:ext uri="{FF2B5EF4-FFF2-40B4-BE49-F238E27FC236}">
                  <a16:creationId xmlns:a16="http://schemas.microsoft.com/office/drawing/2014/main" id="{E566A878-90C4-4E91-9D08-CE86ED3CD5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209" name="Group 1177">
            <a:extLst>
              <a:ext uri="{FF2B5EF4-FFF2-40B4-BE49-F238E27FC236}">
                <a16:creationId xmlns:a16="http://schemas.microsoft.com/office/drawing/2014/main" id="{C5C03675-9AB2-49CA-8B2B-FB6B38405FB0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4762500"/>
            <a:ext cx="52388" cy="1082675"/>
            <a:chOff x="526" y="1089"/>
            <a:chExt cx="136" cy="3160"/>
          </a:xfrm>
        </p:grpSpPr>
        <p:sp>
          <p:nvSpPr>
            <p:cNvPr id="45210" name="AutoShape 1178">
              <a:extLst>
                <a:ext uri="{FF2B5EF4-FFF2-40B4-BE49-F238E27FC236}">
                  <a16:creationId xmlns:a16="http://schemas.microsoft.com/office/drawing/2014/main" id="{B9FD5379-1534-47F8-9BBC-AFEC6116A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1" name="AutoShape 1179">
              <a:extLst>
                <a:ext uri="{FF2B5EF4-FFF2-40B4-BE49-F238E27FC236}">
                  <a16:creationId xmlns:a16="http://schemas.microsoft.com/office/drawing/2014/main" id="{80EC47EC-9D74-4D38-8DF0-94A060BA6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2" name="AutoShape 1180">
              <a:extLst>
                <a:ext uri="{FF2B5EF4-FFF2-40B4-BE49-F238E27FC236}">
                  <a16:creationId xmlns:a16="http://schemas.microsoft.com/office/drawing/2014/main" id="{5EB7F1B9-E105-4E38-B969-07406A9C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3" name="Rectangle 1181">
              <a:extLst>
                <a:ext uri="{FF2B5EF4-FFF2-40B4-BE49-F238E27FC236}">
                  <a16:creationId xmlns:a16="http://schemas.microsoft.com/office/drawing/2014/main" id="{70F39AA6-003A-4158-905A-899DD2451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4" name="Rectangle 1182">
              <a:extLst>
                <a:ext uri="{FF2B5EF4-FFF2-40B4-BE49-F238E27FC236}">
                  <a16:creationId xmlns:a16="http://schemas.microsoft.com/office/drawing/2014/main" id="{F80808B3-2EDC-4BC7-9F26-FCD64ACC9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5" name="Rectangle 1183">
              <a:extLst>
                <a:ext uri="{FF2B5EF4-FFF2-40B4-BE49-F238E27FC236}">
                  <a16:creationId xmlns:a16="http://schemas.microsoft.com/office/drawing/2014/main" id="{FC917E00-5CFA-4085-B563-D4FC189E0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6" name="Rectangle 1184">
              <a:extLst>
                <a:ext uri="{FF2B5EF4-FFF2-40B4-BE49-F238E27FC236}">
                  <a16:creationId xmlns:a16="http://schemas.microsoft.com/office/drawing/2014/main" id="{1DBBC507-7787-4FDE-B920-485115A1E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7" name="Rectangle 1185">
              <a:extLst>
                <a:ext uri="{FF2B5EF4-FFF2-40B4-BE49-F238E27FC236}">
                  <a16:creationId xmlns:a16="http://schemas.microsoft.com/office/drawing/2014/main" id="{4B0A971B-2701-4765-99AB-91A0BD3B0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8" name="Rectangle 1186">
              <a:extLst>
                <a:ext uri="{FF2B5EF4-FFF2-40B4-BE49-F238E27FC236}">
                  <a16:creationId xmlns:a16="http://schemas.microsoft.com/office/drawing/2014/main" id="{74FEC8DC-D258-4895-9BC4-9EAB6BCAD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19" name="Rectangle 1187">
              <a:extLst>
                <a:ext uri="{FF2B5EF4-FFF2-40B4-BE49-F238E27FC236}">
                  <a16:creationId xmlns:a16="http://schemas.microsoft.com/office/drawing/2014/main" id="{FB51A984-38E6-455F-B64F-02A38B85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0" name="Rectangle 1188">
              <a:extLst>
                <a:ext uri="{FF2B5EF4-FFF2-40B4-BE49-F238E27FC236}">
                  <a16:creationId xmlns:a16="http://schemas.microsoft.com/office/drawing/2014/main" id="{873C7A41-4582-488D-B4F6-19394498A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1" name="Rectangle 1189">
              <a:extLst>
                <a:ext uri="{FF2B5EF4-FFF2-40B4-BE49-F238E27FC236}">
                  <a16:creationId xmlns:a16="http://schemas.microsoft.com/office/drawing/2014/main" id="{F51AB566-5E66-4DC2-BD98-E20EB9714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2" name="Rectangle 1190">
              <a:extLst>
                <a:ext uri="{FF2B5EF4-FFF2-40B4-BE49-F238E27FC236}">
                  <a16:creationId xmlns:a16="http://schemas.microsoft.com/office/drawing/2014/main" id="{CF34F3C1-85F1-4CEB-84A4-A7F12C575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3" name="Rectangle 1191">
              <a:extLst>
                <a:ext uri="{FF2B5EF4-FFF2-40B4-BE49-F238E27FC236}">
                  <a16:creationId xmlns:a16="http://schemas.microsoft.com/office/drawing/2014/main" id="{750BFE4C-5DDA-42D9-B588-BBC232829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4" name="Rectangle 1192">
              <a:extLst>
                <a:ext uri="{FF2B5EF4-FFF2-40B4-BE49-F238E27FC236}">
                  <a16:creationId xmlns:a16="http://schemas.microsoft.com/office/drawing/2014/main" id="{69F15B53-567E-4F15-B68F-AF0E9B8FA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5" name="Rectangle 1193">
              <a:extLst>
                <a:ext uri="{FF2B5EF4-FFF2-40B4-BE49-F238E27FC236}">
                  <a16:creationId xmlns:a16="http://schemas.microsoft.com/office/drawing/2014/main" id="{F69B3C2E-8FB7-42F5-A2D8-8939CCF1F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6" name="Rectangle 1194">
              <a:extLst>
                <a:ext uri="{FF2B5EF4-FFF2-40B4-BE49-F238E27FC236}">
                  <a16:creationId xmlns:a16="http://schemas.microsoft.com/office/drawing/2014/main" id="{D97BEC16-611C-4086-8C47-6DE4965AD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7" name="Rectangle 1195">
              <a:extLst>
                <a:ext uri="{FF2B5EF4-FFF2-40B4-BE49-F238E27FC236}">
                  <a16:creationId xmlns:a16="http://schemas.microsoft.com/office/drawing/2014/main" id="{1485DD24-FD2C-4C59-AC92-3BB490F2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8" name="Rectangle 1196">
              <a:extLst>
                <a:ext uri="{FF2B5EF4-FFF2-40B4-BE49-F238E27FC236}">
                  <a16:creationId xmlns:a16="http://schemas.microsoft.com/office/drawing/2014/main" id="{BBCF01EF-D5C4-429C-A3E5-E51FE5BBA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29" name="Rectangle 1197">
              <a:extLst>
                <a:ext uri="{FF2B5EF4-FFF2-40B4-BE49-F238E27FC236}">
                  <a16:creationId xmlns:a16="http://schemas.microsoft.com/office/drawing/2014/main" id="{543A44CB-19A2-4D37-B3F6-F17694CD3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0" name="Rectangle 1198">
              <a:extLst>
                <a:ext uri="{FF2B5EF4-FFF2-40B4-BE49-F238E27FC236}">
                  <a16:creationId xmlns:a16="http://schemas.microsoft.com/office/drawing/2014/main" id="{DDF732BE-4E26-47A2-86E4-DAB0A5F1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1" name="AutoShape 1199">
              <a:extLst>
                <a:ext uri="{FF2B5EF4-FFF2-40B4-BE49-F238E27FC236}">
                  <a16:creationId xmlns:a16="http://schemas.microsoft.com/office/drawing/2014/main" id="{0FFA3D5B-3C4A-40FD-9AA0-1D2B4FFD83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2" name="AutoShape 1200">
              <a:extLst>
                <a:ext uri="{FF2B5EF4-FFF2-40B4-BE49-F238E27FC236}">
                  <a16:creationId xmlns:a16="http://schemas.microsoft.com/office/drawing/2014/main" id="{2EB66E7B-4338-410D-BB11-C9B46D953A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233" name="Group 1201">
            <a:extLst>
              <a:ext uri="{FF2B5EF4-FFF2-40B4-BE49-F238E27FC236}">
                <a16:creationId xmlns:a16="http://schemas.microsoft.com/office/drawing/2014/main" id="{EDE57E43-ECDD-4EEF-A25D-A636DD442658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4837113"/>
            <a:ext cx="52387" cy="1008062"/>
            <a:chOff x="766" y="1306"/>
            <a:chExt cx="136" cy="2943"/>
          </a:xfrm>
        </p:grpSpPr>
        <p:sp>
          <p:nvSpPr>
            <p:cNvPr id="45234" name="AutoShape 1202">
              <a:extLst>
                <a:ext uri="{FF2B5EF4-FFF2-40B4-BE49-F238E27FC236}">
                  <a16:creationId xmlns:a16="http://schemas.microsoft.com/office/drawing/2014/main" id="{D70D3FCC-8376-4862-8D43-B1CB81F98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5" name="AutoShape 1203">
              <a:extLst>
                <a:ext uri="{FF2B5EF4-FFF2-40B4-BE49-F238E27FC236}">
                  <a16:creationId xmlns:a16="http://schemas.microsoft.com/office/drawing/2014/main" id="{2ACA7751-D6B7-461F-A3BA-4A294DA2D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6" name="Rectangle 1204">
              <a:extLst>
                <a:ext uri="{FF2B5EF4-FFF2-40B4-BE49-F238E27FC236}">
                  <a16:creationId xmlns:a16="http://schemas.microsoft.com/office/drawing/2014/main" id="{B47EE322-A2EA-45F0-A811-88AE684F0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7" name="Rectangle 1205">
              <a:extLst>
                <a:ext uri="{FF2B5EF4-FFF2-40B4-BE49-F238E27FC236}">
                  <a16:creationId xmlns:a16="http://schemas.microsoft.com/office/drawing/2014/main" id="{4FE73954-3330-499C-A7FB-7DCB27C0C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8" name="Rectangle 1206">
              <a:extLst>
                <a:ext uri="{FF2B5EF4-FFF2-40B4-BE49-F238E27FC236}">
                  <a16:creationId xmlns:a16="http://schemas.microsoft.com/office/drawing/2014/main" id="{F17713A8-C697-42DE-B1EE-1FFEFA304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39" name="Rectangle 1207">
              <a:extLst>
                <a:ext uri="{FF2B5EF4-FFF2-40B4-BE49-F238E27FC236}">
                  <a16:creationId xmlns:a16="http://schemas.microsoft.com/office/drawing/2014/main" id="{17F52CCE-B4CE-4ADB-B58C-B13D8C8B9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0" name="Rectangle 1208">
              <a:extLst>
                <a:ext uri="{FF2B5EF4-FFF2-40B4-BE49-F238E27FC236}">
                  <a16:creationId xmlns:a16="http://schemas.microsoft.com/office/drawing/2014/main" id="{E9DD8D10-8DB8-4680-B8F4-1BD0572E1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1" name="Rectangle 1209">
              <a:extLst>
                <a:ext uri="{FF2B5EF4-FFF2-40B4-BE49-F238E27FC236}">
                  <a16:creationId xmlns:a16="http://schemas.microsoft.com/office/drawing/2014/main" id="{ECE2E963-5E35-40CA-A610-1766731C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2" name="Rectangle 1210">
              <a:extLst>
                <a:ext uri="{FF2B5EF4-FFF2-40B4-BE49-F238E27FC236}">
                  <a16:creationId xmlns:a16="http://schemas.microsoft.com/office/drawing/2014/main" id="{C0306C57-FB07-48E5-8890-66E49D467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3" name="Rectangle 1211">
              <a:extLst>
                <a:ext uri="{FF2B5EF4-FFF2-40B4-BE49-F238E27FC236}">
                  <a16:creationId xmlns:a16="http://schemas.microsoft.com/office/drawing/2014/main" id="{F21107D1-6A71-4477-B0DF-711966B19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4" name="Rectangle 1212">
              <a:extLst>
                <a:ext uri="{FF2B5EF4-FFF2-40B4-BE49-F238E27FC236}">
                  <a16:creationId xmlns:a16="http://schemas.microsoft.com/office/drawing/2014/main" id="{35EF0DC2-0FC2-4AC6-9565-7DEDE37CB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5" name="Rectangle 1213">
              <a:extLst>
                <a:ext uri="{FF2B5EF4-FFF2-40B4-BE49-F238E27FC236}">
                  <a16:creationId xmlns:a16="http://schemas.microsoft.com/office/drawing/2014/main" id="{DE823ABF-7A0E-4EB8-95B6-EAFCEC4F2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6" name="Rectangle 1214">
              <a:extLst>
                <a:ext uri="{FF2B5EF4-FFF2-40B4-BE49-F238E27FC236}">
                  <a16:creationId xmlns:a16="http://schemas.microsoft.com/office/drawing/2014/main" id="{2077C224-C425-457C-ACAE-C5D16BD1D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7" name="Rectangle 1215">
              <a:extLst>
                <a:ext uri="{FF2B5EF4-FFF2-40B4-BE49-F238E27FC236}">
                  <a16:creationId xmlns:a16="http://schemas.microsoft.com/office/drawing/2014/main" id="{6C1352F3-9AD2-43C2-AC27-AC3189D47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8" name="Rectangle 1216">
              <a:extLst>
                <a:ext uri="{FF2B5EF4-FFF2-40B4-BE49-F238E27FC236}">
                  <a16:creationId xmlns:a16="http://schemas.microsoft.com/office/drawing/2014/main" id="{1B012138-24FA-43AB-9DCA-D57B9F110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49" name="Rectangle 1217">
              <a:extLst>
                <a:ext uri="{FF2B5EF4-FFF2-40B4-BE49-F238E27FC236}">
                  <a16:creationId xmlns:a16="http://schemas.microsoft.com/office/drawing/2014/main" id="{4CFCFCFA-60BC-49DA-ACBD-CAE341418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0" name="Rectangle 1218">
              <a:extLst>
                <a:ext uri="{FF2B5EF4-FFF2-40B4-BE49-F238E27FC236}">
                  <a16:creationId xmlns:a16="http://schemas.microsoft.com/office/drawing/2014/main" id="{C8A2A640-EED1-47E0-BC07-DED0675F5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1" name="AutoShape 1219">
              <a:extLst>
                <a:ext uri="{FF2B5EF4-FFF2-40B4-BE49-F238E27FC236}">
                  <a16:creationId xmlns:a16="http://schemas.microsoft.com/office/drawing/2014/main" id="{C5558D9A-7783-40A2-ADE4-B65E5B543B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2" name="AutoShape 1220">
              <a:extLst>
                <a:ext uri="{FF2B5EF4-FFF2-40B4-BE49-F238E27FC236}">
                  <a16:creationId xmlns:a16="http://schemas.microsoft.com/office/drawing/2014/main" id="{4A74BC9B-D8B8-4365-A54C-1C3B0692AF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253" name="Group 1221">
            <a:extLst>
              <a:ext uri="{FF2B5EF4-FFF2-40B4-BE49-F238E27FC236}">
                <a16:creationId xmlns:a16="http://schemas.microsoft.com/office/drawing/2014/main" id="{ED6BFABD-BBF4-4B9B-95CC-B3BDF49CB2CB}"/>
              </a:ext>
            </a:extLst>
          </p:cNvPr>
          <p:cNvGrpSpPr>
            <a:grpSpLocks/>
          </p:cNvGrpSpPr>
          <p:nvPr/>
        </p:nvGrpSpPr>
        <p:grpSpPr bwMode="auto">
          <a:xfrm>
            <a:off x="5903913" y="4879975"/>
            <a:ext cx="52387" cy="965200"/>
            <a:chOff x="1007" y="1433"/>
            <a:chExt cx="136" cy="2816"/>
          </a:xfrm>
        </p:grpSpPr>
        <p:sp>
          <p:nvSpPr>
            <p:cNvPr id="45254" name="AutoShape 1222">
              <a:extLst>
                <a:ext uri="{FF2B5EF4-FFF2-40B4-BE49-F238E27FC236}">
                  <a16:creationId xmlns:a16="http://schemas.microsoft.com/office/drawing/2014/main" id="{25235C42-52CA-4D7A-97CD-8DE02CB9F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5" name="Rectangle 1223">
              <a:extLst>
                <a:ext uri="{FF2B5EF4-FFF2-40B4-BE49-F238E27FC236}">
                  <a16:creationId xmlns:a16="http://schemas.microsoft.com/office/drawing/2014/main" id="{01EFB569-79DA-4310-84E1-FCE33044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6" name="Rectangle 1224">
              <a:extLst>
                <a:ext uri="{FF2B5EF4-FFF2-40B4-BE49-F238E27FC236}">
                  <a16:creationId xmlns:a16="http://schemas.microsoft.com/office/drawing/2014/main" id="{F8FF1418-F82E-4B8D-B502-959031E7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7" name="Rectangle 1225">
              <a:extLst>
                <a:ext uri="{FF2B5EF4-FFF2-40B4-BE49-F238E27FC236}">
                  <a16:creationId xmlns:a16="http://schemas.microsoft.com/office/drawing/2014/main" id="{AF9AE48A-C382-4BB7-8A99-6872BEDA8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8" name="Rectangle 1226">
              <a:extLst>
                <a:ext uri="{FF2B5EF4-FFF2-40B4-BE49-F238E27FC236}">
                  <a16:creationId xmlns:a16="http://schemas.microsoft.com/office/drawing/2014/main" id="{6CB6C993-7704-4EBD-AE12-B2127A765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59" name="AutoShape 1227">
              <a:extLst>
                <a:ext uri="{FF2B5EF4-FFF2-40B4-BE49-F238E27FC236}">
                  <a16:creationId xmlns:a16="http://schemas.microsoft.com/office/drawing/2014/main" id="{E44FDC9B-DBBC-443E-9C06-DD0DD5216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0" name="Rectangle 1228">
              <a:extLst>
                <a:ext uri="{FF2B5EF4-FFF2-40B4-BE49-F238E27FC236}">
                  <a16:creationId xmlns:a16="http://schemas.microsoft.com/office/drawing/2014/main" id="{8678454D-FB4D-4F34-B836-D35C610C2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1" name="Rectangle 1229">
              <a:extLst>
                <a:ext uri="{FF2B5EF4-FFF2-40B4-BE49-F238E27FC236}">
                  <a16:creationId xmlns:a16="http://schemas.microsoft.com/office/drawing/2014/main" id="{CCDD74E3-071C-4003-B7EC-3592A3F2B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2" name="Rectangle 1230">
              <a:extLst>
                <a:ext uri="{FF2B5EF4-FFF2-40B4-BE49-F238E27FC236}">
                  <a16:creationId xmlns:a16="http://schemas.microsoft.com/office/drawing/2014/main" id="{BEC58279-9B9B-4448-A0D9-4431360F8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3" name="Rectangle 1231">
              <a:extLst>
                <a:ext uri="{FF2B5EF4-FFF2-40B4-BE49-F238E27FC236}">
                  <a16:creationId xmlns:a16="http://schemas.microsoft.com/office/drawing/2014/main" id="{E4744502-839C-4C73-A279-DA70FAA97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4" name="Rectangle 1232">
              <a:extLst>
                <a:ext uri="{FF2B5EF4-FFF2-40B4-BE49-F238E27FC236}">
                  <a16:creationId xmlns:a16="http://schemas.microsoft.com/office/drawing/2014/main" id="{563059E9-7C5A-47AC-AD64-AAF0C8F49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5" name="Rectangle 1233">
              <a:extLst>
                <a:ext uri="{FF2B5EF4-FFF2-40B4-BE49-F238E27FC236}">
                  <a16:creationId xmlns:a16="http://schemas.microsoft.com/office/drawing/2014/main" id="{F804E7B9-3C15-4B52-9B26-10654A35B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6" name="Rectangle 1234">
              <a:extLst>
                <a:ext uri="{FF2B5EF4-FFF2-40B4-BE49-F238E27FC236}">
                  <a16:creationId xmlns:a16="http://schemas.microsoft.com/office/drawing/2014/main" id="{592F32AF-B54D-4207-90A0-02BD6DF4B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7" name="Rectangle 1235">
              <a:extLst>
                <a:ext uri="{FF2B5EF4-FFF2-40B4-BE49-F238E27FC236}">
                  <a16:creationId xmlns:a16="http://schemas.microsoft.com/office/drawing/2014/main" id="{4540186F-2A2D-4B43-869D-B5FE6F1B0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8" name="Rectangle 1236">
              <a:extLst>
                <a:ext uri="{FF2B5EF4-FFF2-40B4-BE49-F238E27FC236}">
                  <a16:creationId xmlns:a16="http://schemas.microsoft.com/office/drawing/2014/main" id="{EECAFBF7-6D4E-4EBA-B5F2-91084F68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69" name="Rectangle 1237">
              <a:extLst>
                <a:ext uri="{FF2B5EF4-FFF2-40B4-BE49-F238E27FC236}">
                  <a16:creationId xmlns:a16="http://schemas.microsoft.com/office/drawing/2014/main" id="{E166589E-BA91-4327-A17E-3941A6979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0" name="Rectangle 1238">
              <a:extLst>
                <a:ext uri="{FF2B5EF4-FFF2-40B4-BE49-F238E27FC236}">
                  <a16:creationId xmlns:a16="http://schemas.microsoft.com/office/drawing/2014/main" id="{126FE4B8-323C-43BE-AFB9-58D2204C2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1" name="AutoShape 1239">
              <a:extLst>
                <a:ext uri="{FF2B5EF4-FFF2-40B4-BE49-F238E27FC236}">
                  <a16:creationId xmlns:a16="http://schemas.microsoft.com/office/drawing/2014/main" id="{B757CD9F-7863-430E-9B1E-FFFAFBF94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2" name="AutoShape 1240">
              <a:extLst>
                <a:ext uri="{FF2B5EF4-FFF2-40B4-BE49-F238E27FC236}">
                  <a16:creationId xmlns:a16="http://schemas.microsoft.com/office/drawing/2014/main" id="{FB4625DA-0785-49E2-B28D-88060FFB03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273" name="Group 1241">
            <a:extLst>
              <a:ext uri="{FF2B5EF4-FFF2-40B4-BE49-F238E27FC236}">
                <a16:creationId xmlns:a16="http://schemas.microsoft.com/office/drawing/2014/main" id="{07B63D95-3227-4F52-8EA1-580A80485E4D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4900613"/>
            <a:ext cx="52387" cy="944562"/>
            <a:chOff x="1248" y="1497"/>
            <a:chExt cx="136" cy="2752"/>
          </a:xfrm>
        </p:grpSpPr>
        <p:sp>
          <p:nvSpPr>
            <p:cNvPr id="45274" name="AutoShape 1242">
              <a:extLst>
                <a:ext uri="{FF2B5EF4-FFF2-40B4-BE49-F238E27FC236}">
                  <a16:creationId xmlns:a16="http://schemas.microsoft.com/office/drawing/2014/main" id="{56B71132-5A6B-4A1F-B007-C52F27AE3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5" name="AutoShape 1243">
              <a:extLst>
                <a:ext uri="{FF2B5EF4-FFF2-40B4-BE49-F238E27FC236}">
                  <a16:creationId xmlns:a16="http://schemas.microsoft.com/office/drawing/2014/main" id="{3EFA7BF0-9145-44C9-9E99-740C9FC9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6" name="Rectangle 1244">
              <a:extLst>
                <a:ext uri="{FF2B5EF4-FFF2-40B4-BE49-F238E27FC236}">
                  <a16:creationId xmlns:a16="http://schemas.microsoft.com/office/drawing/2014/main" id="{114A624B-D2C0-4E26-8A92-48613C7CB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7" name="Rectangle 1245">
              <a:extLst>
                <a:ext uri="{FF2B5EF4-FFF2-40B4-BE49-F238E27FC236}">
                  <a16:creationId xmlns:a16="http://schemas.microsoft.com/office/drawing/2014/main" id="{14C888B9-C3BC-4F5D-9A2E-03A7DE41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8" name="Rectangle 1246">
              <a:extLst>
                <a:ext uri="{FF2B5EF4-FFF2-40B4-BE49-F238E27FC236}">
                  <a16:creationId xmlns:a16="http://schemas.microsoft.com/office/drawing/2014/main" id="{BFCD40AC-F156-4AB5-B605-0446C8404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79" name="Rectangle 1247">
              <a:extLst>
                <a:ext uri="{FF2B5EF4-FFF2-40B4-BE49-F238E27FC236}">
                  <a16:creationId xmlns:a16="http://schemas.microsoft.com/office/drawing/2014/main" id="{D1685496-59B0-4A8F-8448-92E813163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0" name="Rectangle 1248">
              <a:extLst>
                <a:ext uri="{FF2B5EF4-FFF2-40B4-BE49-F238E27FC236}">
                  <a16:creationId xmlns:a16="http://schemas.microsoft.com/office/drawing/2014/main" id="{2959C509-B701-4082-B612-C658B71C8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1" name="Rectangle 1249">
              <a:extLst>
                <a:ext uri="{FF2B5EF4-FFF2-40B4-BE49-F238E27FC236}">
                  <a16:creationId xmlns:a16="http://schemas.microsoft.com/office/drawing/2014/main" id="{887B4065-70E7-43A8-9997-768F3A789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2" name="Rectangle 1250">
              <a:extLst>
                <a:ext uri="{FF2B5EF4-FFF2-40B4-BE49-F238E27FC236}">
                  <a16:creationId xmlns:a16="http://schemas.microsoft.com/office/drawing/2014/main" id="{6E361CC9-151D-4BEC-A889-9080D245D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3" name="Rectangle 1251">
              <a:extLst>
                <a:ext uri="{FF2B5EF4-FFF2-40B4-BE49-F238E27FC236}">
                  <a16:creationId xmlns:a16="http://schemas.microsoft.com/office/drawing/2014/main" id="{2152BCEC-45A4-418A-9201-36C0BE871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4" name="Rectangle 1252">
              <a:extLst>
                <a:ext uri="{FF2B5EF4-FFF2-40B4-BE49-F238E27FC236}">
                  <a16:creationId xmlns:a16="http://schemas.microsoft.com/office/drawing/2014/main" id="{F008ECF5-4907-4A60-9764-FF6B8C79B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5" name="Rectangle 1253">
              <a:extLst>
                <a:ext uri="{FF2B5EF4-FFF2-40B4-BE49-F238E27FC236}">
                  <a16:creationId xmlns:a16="http://schemas.microsoft.com/office/drawing/2014/main" id="{20B55A83-2DA9-4DC8-8D37-5A3AB3CF9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6" name="Rectangle 1254">
              <a:extLst>
                <a:ext uri="{FF2B5EF4-FFF2-40B4-BE49-F238E27FC236}">
                  <a16:creationId xmlns:a16="http://schemas.microsoft.com/office/drawing/2014/main" id="{FFAA79E7-ECFF-4338-B2F8-AF88A023A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7" name="Rectangle 1255">
              <a:extLst>
                <a:ext uri="{FF2B5EF4-FFF2-40B4-BE49-F238E27FC236}">
                  <a16:creationId xmlns:a16="http://schemas.microsoft.com/office/drawing/2014/main" id="{22BBED09-8CC3-4083-8F4C-0B5238274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8" name="Rectangle 1256">
              <a:extLst>
                <a:ext uri="{FF2B5EF4-FFF2-40B4-BE49-F238E27FC236}">
                  <a16:creationId xmlns:a16="http://schemas.microsoft.com/office/drawing/2014/main" id="{F2C5D5FE-ABEE-4988-8AC9-9749F1BB2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89" name="Rectangle 1257">
              <a:extLst>
                <a:ext uri="{FF2B5EF4-FFF2-40B4-BE49-F238E27FC236}">
                  <a16:creationId xmlns:a16="http://schemas.microsoft.com/office/drawing/2014/main" id="{4B0113DE-2EA2-4170-B4BE-89D4AB6FA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0" name="Rectangle 1258">
              <a:extLst>
                <a:ext uri="{FF2B5EF4-FFF2-40B4-BE49-F238E27FC236}">
                  <a16:creationId xmlns:a16="http://schemas.microsoft.com/office/drawing/2014/main" id="{AED2C288-D5B4-4738-9726-8CAAB7DCA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1" name="Rectangle 1259">
              <a:extLst>
                <a:ext uri="{FF2B5EF4-FFF2-40B4-BE49-F238E27FC236}">
                  <a16:creationId xmlns:a16="http://schemas.microsoft.com/office/drawing/2014/main" id="{07015FFC-7A85-42BA-A08E-863F53CF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2" name="AutoShape 1260">
              <a:extLst>
                <a:ext uri="{FF2B5EF4-FFF2-40B4-BE49-F238E27FC236}">
                  <a16:creationId xmlns:a16="http://schemas.microsoft.com/office/drawing/2014/main" id="{10C81120-F475-43B1-82DA-03B45AF253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3" name="AutoShape 1261">
              <a:extLst>
                <a:ext uri="{FF2B5EF4-FFF2-40B4-BE49-F238E27FC236}">
                  <a16:creationId xmlns:a16="http://schemas.microsoft.com/office/drawing/2014/main" id="{4AAE050E-05D7-4ADE-8340-644B8953E3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294" name="Group 1262">
            <a:extLst>
              <a:ext uri="{FF2B5EF4-FFF2-40B4-BE49-F238E27FC236}">
                <a16:creationId xmlns:a16="http://schemas.microsoft.com/office/drawing/2014/main" id="{FD075B2A-B7AA-4D24-A2AB-DB54E60E4876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5000625"/>
            <a:ext cx="52387" cy="844550"/>
            <a:chOff x="1488" y="1787"/>
            <a:chExt cx="136" cy="2462"/>
          </a:xfrm>
        </p:grpSpPr>
        <p:sp>
          <p:nvSpPr>
            <p:cNvPr id="45295" name="AutoShape 1263">
              <a:extLst>
                <a:ext uri="{FF2B5EF4-FFF2-40B4-BE49-F238E27FC236}">
                  <a16:creationId xmlns:a16="http://schemas.microsoft.com/office/drawing/2014/main" id="{A763C4AF-FFCC-4212-A6F2-B70358E01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6" name="AutoShape 1264">
              <a:extLst>
                <a:ext uri="{FF2B5EF4-FFF2-40B4-BE49-F238E27FC236}">
                  <a16:creationId xmlns:a16="http://schemas.microsoft.com/office/drawing/2014/main" id="{4B5DF590-9416-407B-AA0E-601FD9181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7" name="Rectangle 1265">
              <a:extLst>
                <a:ext uri="{FF2B5EF4-FFF2-40B4-BE49-F238E27FC236}">
                  <a16:creationId xmlns:a16="http://schemas.microsoft.com/office/drawing/2014/main" id="{10369AB0-E086-4C26-8D59-B602472B5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8" name="Rectangle 1266">
              <a:extLst>
                <a:ext uri="{FF2B5EF4-FFF2-40B4-BE49-F238E27FC236}">
                  <a16:creationId xmlns:a16="http://schemas.microsoft.com/office/drawing/2014/main" id="{23460D2C-4E8E-4BE9-93A8-D48ED609D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299" name="Rectangle 1267">
              <a:extLst>
                <a:ext uri="{FF2B5EF4-FFF2-40B4-BE49-F238E27FC236}">
                  <a16:creationId xmlns:a16="http://schemas.microsoft.com/office/drawing/2014/main" id="{5E420319-F5DE-4623-86B3-CDC7EEEE0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0" name="Rectangle 1268">
              <a:extLst>
                <a:ext uri="{FF2B5EF4-FFF2-40B4-BE49-F238E27FC236}">
                  <a16:creationId xmlns:a16="http://schemas.microsoft.com/office/drawing/2014/main" id="{E16DA93E-CAE5-495E-9557-2F75AE270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1" name="Rectangle 1269">
              <a:extLst>
                <a:ext uri="{FF2B5EF4-FFF2-40B4-BE49-F238E27FC236}">
                  <a16:creationId xmlns:a16="http://schemas.microsoft.com/office/drawing/2014/main" id="{F8C93178-B9AF-42C1-A013-5299EF869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2" name="Rectangle 1270">
              <a:extLst>
                <a:ext uri="{FF2B5EF4-FFF2-40B4-BE49-F238E27FC236}">
                  <a16:creationId xmlns:a16="http://schemas.microsoft.com/office/drawing/2014/main" id="{CDDCEB3E-8851-400C-8D08-E9AF8328C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3" name="Rectangle 1271">
              <a:extLst>
                <a:ext uri="{FF2B5EF4-FFF2-40B4-BE49-F238E27FC236}">
                  <a16:creationId xmlns:a16="http://schemas.microsoft.com/office/drawing/2014/main" id="{4DBF339E-D7CE-4EB5-85A3-26462028F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4" name="Rectangle 1272">
              <a:extLst>
                <a:ext uri="{FF2B5EF4-FFF2-40B4-BE49-F238E27FC236}">
                  <a16:creationId xmlns:a16="http://schemas.microsoft.com/office/drawing/2014/main" id="{1D130EB2-45C0-4FFE-8BCC-00F29C681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5" name="Rectangle 1273">
              <a:extLst>
                <a:ext uri="{FF2B5EF4-FFF2-40B4-BE49-F238E27FC236}">
                  <a16:creationId xmlns:a16="http://schemas.microsoft.com/office/drawing/2014/main" id="{3D473B51-06FC-4479-B751-DB5341D8C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6" name="Rectangle 1274">
              <a:extLst>
                <a:ext uri="{FF2B5EF4-FFF2-40B4-BE49-F238E27FC236}">
                  <a16:creationId xmlns:a16="http://schemas.microsoft.com/office/drawing/2014/main" id="{4CA194A4-DC7E-4EF1-BB6F-A946DD767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7" name="Rectangle 1275">
              <a:extLst>
                <a:ext uri="{FF2B5EF4-FFF2-40B4-BE49-F238E27FC236}">
                  <a16:creationId xmlns:a16="http://schemas.microsoft.com/office/drawing/2014/main" id="{7AF9C0FC-B526-420C-9B34-46C1F40B4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8" name="Rectangle 1276">
              <a:extLst>
                <a:ext uri="{FF2B5EF4-FFF2-40B4-BE49-F238E27FC236}">
                  <a16:creationId xmlns:a16="http://schemas.microsoft.com/office/drawing/2014/main" id="{72F38E93-6EE8-4517-86DD-996943C9D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09" name="Rectangle 1277">
              <a:extLst>
                <a:ext uri="{FF2B5EF4-FFF2-40B4-BE49-F238E27FC236}">
                  <a16:creationId xmlns:a16="http://schemas.microsoft.com/office/drawing/2014/main" id="{39815758-97BE-41D4-909E-53271C841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0" name="AutoShape 1278">
              <a:extLst>
                <a:ext uri="{FF2B5EF4-FFF2-40B4-BE49-F238E27FC236}">
                  <a16:creationId xmlns:a16="http://schemas.microsoft.com/office/drawing/2014/main" id="{214ED1B7-37C3-4C0D-BE52-6702E8F1C6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1" name="AutoShape 1279">
              <a:extLst>
                <a:ext uri="{FF2B5EF4-FFF2-40B4-BE49-F238E27FC236}">
                  <a16:creationId xmlns:a16="http://schemas.microsoft.com/office/drawing/2014/main" id="{E97F1066-51A3-4DC8-9385-B10B31B8E2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312" name="Group 1280">
            <a:extLst>
              <a:ext uri="{FF2B5EF4-FFF2-40B4-BE49-F238E27FC236}">
                <a16:creationId xmlns:a16="http://schemas.microsoft.com/office/drawing/2014/main" id="{B1DFE1E3-8E64-4718-88FD-161D861028FB}"/>
              </a:ext>
            </a:extLst>
          </p:cNvPr>
          <p:cNvGrpSpPr>
            <a:grpSpLocks/>
          </p:cNvGrpSpPr>
          <p:nvPr/>
        </p:nvGrpSpPr>
        <p:grpSpPr bwMode="auto">
          <a:xfrm>
            <a:off x="6226175" y="5076825"/>
            <a:ext cx="52388" cy="768350"/>
            <a:chOff x="1729" y="2009"/>
            <a:chExt cx="136" cy="2240"/>
          </a:xfrm>
        </p:grpSpPr>
        <p:sp>
          <p:nvSpPr>
            <p:cNvPr id="45313" name="AutoShape 1281">
              <a:extLst>
                <a:ext uri="{FF2B5EF4-FFF2-40B4-BE49-F238E27FC236}">
                  <a16:creationId xmlns:a16="http://schemas.microsoft.com/office/drawing/2014/main" id="{DC3D3548-76AF-4914-AEE7-FA479FB68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4" name="AutoShape 1282">
              <a:extLst>
                <a:ext uri="{FF2B5EF4-FFF2-40B4-BE49-F238E27FC236}">
                  <a16:creationId xmlns:a16="http://schemas.microsoft.com/office/drawing/2014/main" id="{2AA92185-2467-464B-9DFA-128B7ADFF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5" name="Rectangle 1283">
              <a:extLst>
                <a:ext uri="{FF2B5EF4-FFF2-40B4-BE49-F238E27FC236}">
                  <a16:creationId xmlns:a16="http://schemas.microsoft.com/office/drawing/2014/main" id="{D13DE823-AB2B-4A3D-AD0B-6C5C99770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6" name="Rectangle 1284">
              <a:extLst>
                <a:ext uri="{FF2B5EF4-FFF2-40B4-BE49-F238E27FC236}">
                  <a16:creationId xmlns:a16="http://schemas.microsoft.com/office/drawing/2014/main" id="{B87B7084-BA6C-4303-B7DC-AD98F5101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7" name="Rectangle 1285">
              <a:extLst>
                <a:ext uri="{FF2B5EF4-FFF2-40B4-BE49-F238E27FC236}">
                  <a16:creationId xmlns:a16="http://schemas.microsoft.com/office/drawing/2014/main" id="{455CC9A4-C8B0-47C1-A2F3-DE57CDA0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8" name="Rectangle 1286">
              <a:extLst>
                <a:ext uri="{FF2B5EF4-FFF2-40B4-BE49-F238E27FC236}">
                  <a16:creationId xmlns:a16="http://schemas.microsoft.com/office/drawing/2014/main" id="{18FA1F46-7CF1-42A6-8DA7-4D1D3B1E6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19" name="Rectangle 1287">
              <a:extLst>
                <a:ext uri="{FF2B5EF4-FFF2-40B4-BE49-F238E27FC236}">
                  <a16:creationId xmlns:a16="http://schemas.microsoft.com/office/drawing/2014/main" id="{7F56965E-4AC5-4CC9-968F-D29F97127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0" name="Rectangle 1288">
              <a:extLst>
                <a:ext uri="{FF2B5EF4-FFF2-40B4-BE49-F238E27FC236}">
                  <a16:creationId xmlns:a16="http://schemas.microsoft.com/office/drawing/2014/main" id="{C084EB86-3916-4370-8D77-B975C4142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1" name="Rectangle 1289">
              <a:extLst>
                <a:ext uri="{FF2B5EF4-FFF2-40B4-BE49-F238E27FC236}">
                  <a16:creationId xmlns:a16="http://schemas.microsoft.com/office/drawing/2014/main" id="{5CAF7EE3-A7A5-48BF-B001-E84EE3A44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2" name="Rectangle 1290">
              <a:extLst>
                <a:ext uri="{FF2B5EF4-FFF2-40B4-BE49-F238E27FC236}">
                  <a16:creationId xmlns:a16="http://schemas.microsoft.com/office/drawing/2014/main" id="{EB18E271-7334-4BD3-9D1A-087745DEC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3" name="Rectangle 1291">
              <a:extLst>
                <a:ext uri="{FF2B5EF4-FFF2-40B4-BE49-F238E27FC236}">
                  <a16:creationId xmlns:a16="http://schemas.microsoft.com/office/drawing/2014/main" id="{CCE36530-1D62-4F39-95A1-C4891369D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4" name="Rectangle 1292">
              <a:extLst>
                <a:ext uri="{FF2B5EF4-FFF2-40B4-BE49-F238E27FC236}">
                  <a16:creationId xmlns:a16="http://schemas.microsoft.com/office/drawing/2014/main" id="{654FD955-A0A8-4056-A395-BAEC25771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5" name="Rectangle 1293">
              <a:extLst>
                <a:ext uri="{FF2B5EF4-FFF2-40B4-BE49-F238E27FC236}">
                  <a16:creationId xmlns:a16="http://schemas.microsoft.com/office/drawing/2014/main" id="{08A3D207-E5FE-4A3D-8F6B-F96D9073E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6" name="Rectangle 1294">
              <a:extLst>
                <a:ext uri="{FF2B5EF4-FFF2-40B4-BE49-F238E27FC236}">
                  <a16:creationId xmlns:a16="http://schemas.microsoft.com/office/drawing/2014/main" id="{6F250EB4-82BB-499E-8D15-173A995D9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7" name="Rectangle 1295">
              <a:extLst>
                <a:ext uri="{FF2B5EF4-FFF2-40B4-BE49-F238E27FC236}">
                  <a16:creationId xmlns:a16="http://schemas.microsoft.com/office/drawing/2014/main" id="{9F1436D0-2F57-43AE-8E10-2E1856F8F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8" name="AutoShape 1296">
              <a:extLst>
                <a:ext uri="{FF2B5EF4-FFF2-40B4-BE49-F238E27FC236}">
                  <a16:creationId xmlns:a16="http://schemas.microsoft.com/office/drawing/2014/main" id="{FD7B2E18-679F-4084-914C-B9DC6154FC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29" name="AutoShape 1297">
              <a:extLst>
                <a:ext uri="{FF2B5EF4-FFF2-40B4-BE49-F238E27FC236}">
                  <a16:creationId xmlns:a16="http://schemas.microsoft.com/office/drawing/2014/main" id="{9B5CBA97-190D-4870-BF25-B3138FB446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330" name="Group 1298">
            <a:extLst>
              <a:ext uri="{FF2B5EF4-FFF2-40B4-BE49-F238E27FC236}">
                <a16:creationId xmlns:a16="http://schemas.microsoft.com/office/drawing/2014/main" id="{EBF55BAF-3751-41C4-A381-252BC6E3E274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5102225"/>
            <a:ext cx="52388" cy="742950"/>
            <a:chOff x="1970" y="2082"/>
            <a:chExt cx="136" cy="2167"/>
          </a:xfrm>
        </p:grpSpPr>
        <p:sp>
          <p:nvSpPr>
            <p:cNvPr id="45331" name="AutoShape 1299">
              <a:extLst>
                <a:ext uri="{FF2B5EF4-FFF2-40B4-BE49-F238E27FC236}">
                  <a16:creationId xmlns:a16="http://schemas.microsoft.com/office/drawing/2014/main" id="{97A3B65B-D437-4A19-9A19-4025F694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2" name="Rectangle 1300">
              <a:extLst>
                <a:ext uri="{FF2B5EF4-FFF2-40B4-BE49-F238E27FC236}">
                  <a16:creationId xmlns:a16="http://schemas.microsoft.com/office/drawing/2014/main" id="{A26AD166-A9FA-45A4-BBDC-5C61015E4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3" name="AutoShape 1301">
              <a:extLst>
                <a:ext uri="{FF2B5EF4-FFF2-40B4-BE49-F238E27FC236}">
                  <a16:creationId xmlns:a16="http://schemas.microsoft.com/office/drawing/2014/main" id="{AF16472A-614F-4FA9-9667-6F7CCFD46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4" name="Rectangle 1302">
              <a:extLst>
                <a:ext uri="{FF2B5EF4-FFF2-40B4-BE49-F238E27FC236}">
                  <a16:creationId xmlns:a16="http://schemas.microsoft.com/office/drawing/2014/main" id="{54E00BE7-34E6-4A25-8327-17927F2CF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5" name="Rectangle 1303">
              <a:extLst>
                <a:ext uri="{FF2B5EF4-FFF2-40B4-BE49-F238E27FC236}">
                  <a16:creationId xmlns:a16="http://schemas.microsoft.com/office/drawing/2014/main" id="{A104FCC5-9E43-4243-BA22-1A26C4169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6" name="Rectangle 1304">
              <a:extLst>
                <a:ext uri="{FF2B5EF4-FFF2-40B4-BE49-F238E27FC236}">
                  <a16:creationId xmlns:a16="http://schemas.microsoft.com/office/drawing/2014/main" id="{CC30FB20-C80B-4970-8AD2-E5825BAB6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7" name="Rectangle 1305">
              <a:extLst>
                <a:ext uri="{FF2B5EF4-FFF2-40B4-BE49-F238E27FC236}">
                  <a16:creationId xmlns:a16="http://schemas.microsoft.com/office/drawing/2014/main" id="{975FE1CF-2845-4B84-B07F-49EBABEA0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8" name="Rectangle 1306">
              <a:extLst>
                <a:ext uri="{FF2B5EF4-FFF2-40B4-BE49-F238E27FC236}">
                  <a16:creationId xmlns:a16="http://schemas.microsoft.com/office/drawing/2014/main" id="{BF181747-73D3-4D95-9E9B-C9AC2F37B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39" name="Rectangle 1307">
              <a:extLst>
                <a:ext uri="{FF2B5EF4-FFF2-40B4-BE49-F238E27FC236}">
                  <a16:creationId xmlns:a16="http://schemas.microsoft.com/office/drawing/2014/main" id="{3D403D55-5A57-48A7-B5B5-3462DA9C1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0" name="Rectangle 1308">
              <a:extLst>
                <a:ext uri="{FF2B5EF4-FFF2-40B4-BE49-F238E27FC236}">
                  <a16:creationId xmlns:a16="http://schemas.microsoft.com/office/drawing/2014/main" id="{578C4570-E5B4-43B9-8DB5-E28A2CAAE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1" name="Rectangle 1309">
              <a:extLst>
                <a:ext uri="{FF2B5EF4-FFF2-40B4-BE49-F238E27FC236}">
                  <a16:creationId xmlns:a16="http://schemas.microsoft.com/office/drawing/2014/main" id="{ED51D962-868D-404F-9F30-7706A194F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2" name="Rectangle 1310">
              <a:extLst>
                <a:ext uri="{FF2B5EF4-FFF2-40B4-BE49-F238E27FC236}">
                  <a16:creationId xmlns:a16="http://schemas.microsoft.com/office/drawing/2014/main" id="{FA6842F9-72A2-4CE0-A0F0-1F3204506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3" name="AutoShape 1311">
              <a:extLst>
                <a:ext uri="{FF2B5EF4-FFF2-40B4-BE49-F238E27FC236}">
                  <a16:creationId xmlns:a16="http://schemas.microsoft.com/office/drawing/2014/main" id="{F21E55A4-BF46-4F2C-A5A5-C126AD5B6E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4" name="AutoShape 1312">
              <a:extLst>
                <a:ext uri="{FF2B5EF4-FFF2-40B4-BE49-F238E27FC236}">
                  <a16:creationId xmlns:a16="http://schemas.microsoft.com/office/drawing/2014/main" id="{B2AF1A60-3E69-473D-9BD4-45C3154A30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345" name="Group 1313">
            <a:extLst>
              <a:ext uri="{FF2B5EF4-FFF2-40B4-BE49-F238E27FC236}">
                <a16:creationId xmlns:a16="http://schemas.microsoft.com/office/drawing/2014/main" id="{EEC29C09-7FC8-4D96-9E27-45D025A919C3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5099050"/>
            <a:ext cx="52387" cy="746125"/>
            <a:chOff x="2210" y="2073"/>
            <a:chExt cx="136" cy="2176"/>
          </a:xfrm>
        </p:grpSpPr>
        <p:sp>
          <p:nvSpPr>
            <p:cNvPr id="45346" name="AutoShape 1314">
              <a:extLst>
                <a:ext uri="{FF2B5EF4-FFF2-40B4-BE49-F238E27FC236}">
                  <a16:creationId xmlns:a16="http://schemas.microsoft.com/office/drawing/2014/main" id="{431D6EBE-6FFF-4DFB-B8D6-48836D20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7" name="Rectangle 1315">
              <a:extLst>
                <a:ext uri="{FF2B5EF4-FFF2-40B4-BE49-F238E27FC236}">
                  <a16:creationId xmlns:a16="http://schemas.microsoft.com/office/drawing/2014/main" id="{23C0C84F-0E4D-4744-AF22-3A4BD8442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8" name="AutoShape 1316">
              <a:extLst>
                <a:ext uri="{FF2B5EF4-FFF2-40B4-BE49-F238E27FC236}">
                  <a16:creationId xmlns:a16="http://schemas.microsoft.com/office/drawing/2014/main" id="{C874FE7F-7ED8-4E33-8C95-287F7B01F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49" name="Rectangle 1317">
              <a:extLst>
                <a:ext uri="{FF2B5EF4-FFF2-40B4-BE49-F238E27FC236}">
                  <a16:creationId xmlns:a16="http://schemas.microsoft.com/office/drawing/2014/main" id="{33973CDA-81DD-4BE3-BC2D-C3548D73C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0" name="Rectangle 1318">
              <a:extLst>
                <a:ext uri="{FF2B5EF4-FFF2-40B4-BE49-F238E27FC236}">
                  <a16:creationId xmlns:a16="http://schemas.microsoft.com/office/drawing/2014/main" id="{5EBEA6DE-4D49-4854-86A5-73668BA4F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1" name="Rectangle 1319">
              <a:extLst>
                <a:ext uri="{FF2B5EF4-FFF2-40B4-BE49-F238E27FC236}">
                  <a16:creationId xmlns:a16="http://schemas.microsoft.com/office/drawing/2014/main" id="{9362BAAD-3348-4673-8705-58F5894B9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2" name="Rectangle 1320">
              <a:extLst>
                <a:ext uri="{FF2B5EF4-FFF2-40B4-BE49-F238E27FC236}">
                  <a16:creationId xmlns:a16="http://schemas.microsoft.com/office/drawing/2014/main" id="{307BAD0D-E5FD-4862-8166-109BD4B48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3" name="Rectangle 1321">
              <a:extLst>
                <a:ext uri="{FF2B5EF4-FFF2-40B4-BE49-F238E27FC236}">
                  <a16:creationId xmlns:a16="http://schemas.microsoft.com/office/drawing/2014/main" id="{3A5EA893-B2D3-47D8-9517-08766CC6D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4" name="Rectangle 1322">
              <a:extLst>
                <a:ext uri="{FF2B5EF4-FFF2-40B4-BE49-F238E27FC236}">
                  <a16:creationId xmlns:a16="http://schemas.microsoft.com/office/drawing/2014/main" id="{291AEE18-FF7A-4DE1-B1BD-38AC20FAE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5" name="Rectangle 1323">
              <a:extLst>
                <a:ext uri="{FF2B5EF4-FFF2-40B4-BE49-F238E27FC236}">
                  <a16:creationId xmlns:a16="http://schemas.microsoft.com/office/drawing/2014/main" id="{7EBCE120-2FDB-4340-B88C-47CB5DA36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6" name="Rectangle 1324">
              <a:extLst>
                <a:ext uri="{FF2B5EF4-FFF2-40B4-BE49-F238E27FC236}">
                  <a16:creationId xmlns:a16="http://schemas.microsoft.com/office/drawing/2014/main" id="{4DA2C0A8-5EDC-436F-AE78-7D22FE508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7" name="Rectangle 1325">
              <a:extLst>
                <a:ext uri="{FF2B5EF4-FFF2-40B4-BE49-F238E27FC236}">
                  <a16:creationId xmlns:a16="http://schemas.microsoft.com/office/drawing/2014/main" id="{3179177A-75AB-4875-811A-73C1490FF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8" name="Rectangle 1326">
              <a:extLst>
                <a:ext uri="{FF2B5EF4-FFF2-40B4-BE49-F238E27FC236}">
                  <a16:creationId xmlns:a16="http://schemas.microsoft.com/office/drawing/2014/main" id="{C75F11CB-FC94-4A41-BEAF-18699ACCC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59" name="Rectangle 1327">
              <a:extLst>
                <a:ext uri="{FF2B5EF4-FFF2-40B4-BE49-F238E27FC236}">
                  <a16:creationId xmlns:a16="http://schemas.microsoft.com/office/drawing/2014/main" id="{D6453B5E-81F8-49D1-9CF2-9B05BE000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0" name="Rectangle 1328">
              <a:extLst>
                <a:ext uri="{FF2B5EF4-FFF2-40B4-BE49-F238E27FC236}">
                  <a16:creationId xmlns:a16="http://schemas.microsoft.com/office/drawing/2014/main" id="{3F69568A-D578-46B3-9676-BC1FFBF29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1" name="Rectangle 1329">
              <a:extLst>
                <a:ext uri="{FF2B5EF4-FFF2-40B4-BE49-F238E27FC236}">
                  <a16:creationId xmlns:a16="http://schemas.microsoft.com/office/drawing/2014/main" id="{D24E7142-B272-44B8-80C6-4E9B11ADD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2" name="AutoShape 1330">
              <a:extLst>
                <a:ext uri="{FF2B5EF4-FFF2-40B4-BE49-F238E27FC236}">
                  <a16:creationId xmlns:a16="http://schemas.microsoft.com/office/drawing/2014/main" id="{9EF0CA2C-D0C6-4ECF-A845-B540B1A4DA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3" name="AutoShape 1331">
              <a:extLst>
                <a:ext uri="{FF2B5EF4-FFF2-40B4-BE49-F238E27FC236}">
                  <a16:creationId xmlns:a16="http://schemas.microsoft.com/office/drawing/2014/main" id="{F615A754-B844-46EA-8BD9-07301BD06D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364" name="Group 1332">
            <a:extLst>
              <a:ext uri="{FF2B5EF4-FFF2-40B4-BE49-F238E27FC236}">
                <a16:creationId xmlns:a16="http://schemas.microsoft.com/office/drawing/2014/main" id="{C86C328A-2C87-4FA0-AF7A-EE5BBA09302E}"/>
              </a:ext>
            </a:extLst>
          </p:cNvPr>
          <p:cNvGrpSpPr>
            <a:grpSpLocks/>
          </p:cNvGrpSpPr>
          <p:nvPr/>
        </p:nvGrpSpPr>
        <p:grpSpPr bwMode="auto">
          <a:xfrm>
            <a:off x="6551613" y="5094288"/>
            <a:ext cx="52387" cy="750887"/>
            <a:chOff x="2451" y="2064"/>
            <a:chExt cx="136" cy="2186"/>
          </a:xfrm>
        </p:grpSpPr>
        <p:sp>
          <p:nvSpPr>
            <p:cNvPr id="45365" name="AutoShape 1333">
              <a:extLst>
                <a:ext uri="{FF2B5EF4-FFF2-40B4-BE49-F238E27FC236}">
                  <a16:creationId xmlns:a16="http://schemas.microsoft.com/office/drawing/2014/main" id="{F276525C-B7D2-432B-B559-5A7C7DE0F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6" name="AutoShape 1334">
              <a:extLst>
                <a:ext uri="{FF2B5EF4-FFF2-40B4-BE49-F238E27FC236}">
                  <a16:creationId xmlns:a16="http://schemas.microsoft.com/office/drawing/2014/main" id="{03412F4E-34C2-4D42-981E-B213972FF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7" name="Rectangle 1335">
              <a:extLst>
                <a:ext uri="{FF2B5EF4-FFF2-40B4-BE49-F238E27FC236}">
                  <a16:creationId xmlns:a16="http://schemas.microsoft.com/office/drawing/2014/main" id="{33EE8568-BA5A-4312-8544-6EDEE3344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8" name="Rectangle 1336">
              <a:extLst>
                <a:ext uri="{FF2B5EF4-FFF2-40B4-BE49-F238E27FC236}">
                  <a16:creationId xmlns:a16="http://schemas.microsoft.com/office/drawing/2014/main" id="{683BBE99-0214-4F2A-942E-6F0985F0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69" name="Rectangle 1337">
              <a:extLst>
                <a:ext uri="{FF2B5EF4-FFF2-40B4-BE49-F238E27FC236}">
                  <a16:creationId xmlns:a16="http://schemas.microsoft.com/office/drawing/2014/main" id="{BFD5AAE5-CB29-4B66-A1B3-46F245C5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0" name="Rectangle 1338">
              <a:extLst>
                <a:ext uri="{FF2B5EF4-FFF2-40B4-BE49-F238E27FC236}">
                  <a16:creationId xmlns:a16="http://schemas.microsoft.com/office/drawing/2014/main" id="{CD085CC3-65A5-4CDA-84CB-8481D2224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1" name="Rectangle 1339">
              <a:extLst>
                <a:ext uri="{FF2B5EF4-FFF2-40B4-BE49-F238E27FC236}">
                  <a16:creationId xmlns:a16="http://schemas.microsoft.com/office/drawing/2014/main" id="{6BC64356-75B4-4712-B91A-65B1FC3A6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2" name="Rectangle 1340">
              <a:extLst>
                <a:ext uri="{FF2B5EF4-FFF2-40B4-BE49-F238E27FC236}">
                  <a16:creationId xmlns:a16="http://schemas.microsoft.com/office/drawing/2014/main" id="{108F33B4-0B2A-4478-8B67-AEA47AFB0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3" name="Rectangle 1341">
              <a:extLst>
                <a:ext uri="{FF2B5EF4-FFF2-40B4-BE49-F238E27FC236}">
                  <a16:creationId xmlns:a16="http://schemas.microsoft.com/office/drawing/2014/main" id="{83D31A74-94BC-4610-B563-7B5D278FF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4" name="Rectangle 1342">
              <a:extLst>
                <a:ext uri="{FF2B5EF4-FFF2-40B4-BE49-F238E27FC236}">
                  <a16:creationId xmlns:a16="http://schemas.microsoft.com/office/drawing/2014/main" id="{9214123D-5AFC-4C9B-8173-F0A754EE6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5" name="Rectangle 1343">
              <a:extLst>
                <a:ext uri="{FF2B5EF4-FFF2-40B4-BE49-F238E27FC236}">
                  <a16:creationId xmlns:a16="http://schemas.microsoft.com/office/drawing/2014/main" id="{A4CAEEAA-9DDD-46EB-BA25-F2D0CB53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6" name="Rectangle 1344">
              <a:extLst>
                <a:ext uri="{FF2B5EF4-FFF2-40B4-BE49-F238E27FC236}">
                  <a16:creationId xmlns:a16="http://schemas.microsoft.com/office/drawing/2014/main" id="{993A9BA0-302E-46B9-85EC-5E03A4F00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7" name="Rectangle 1345">
              <a:extLst>
                <a:ext uri="{FF2B5EF4-FFF2-40B4-BE49-F238E27FC236}">
                  <a16:creationId xmlns:a16="http://schemas.microsoft.com/office/drawing/2014/main" id="{9BC5A8C1-619B-44B7-92AF-10151B7A0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8" name="Rectangle 1346">
              <a:extLst>
                <a:ext uri="{FF2B5EF4-FFF2-40B4-BE49-F238E27FC236}">
                  <a16:creationId xmlns:a16="http://schemas.microsoft.com/office/drawing/2014/main" id="{ECB91944-5BDB-44A3-9871-37A5237D3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79" name="Rectangle 1347">
              <a:extLst>
                <a:ext uri="{FF2B5EF4-FFF2-40B4-BE49-F238E27FC236}">
                  <a16:creationId xmlns:a16="http://schemas.microsoft.com/office/drawing/2014/main" id="{B1BA3CA9-33A1-4AF6-9F8D-82245F06D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0" name="Rectangle 1348">
              <a:extLst>
                <a:ext uri="{FF2B5EF4-FFF2-40B4-BE49-F238E27FC236}">
                  <a16:creationId xmlns:a16="http://schemas.microsoft.com/office/drawing/2014/main" id="{D0848868-B95C-4AE7-830E-E0CFC1FA2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1" name="AutoShape 1349">
              <a:extLst>
                <a:ext uri="{FF2B5EF4-FFF2-40B4-BE49-F238E27FC236}">
                  <a16:creationId xmlns:a16="http://schemas.microsoft.com/office/drawing/2014/main" id="{B3E2CC3E-A61E-4275-A2BD-02D6D2F5E6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2" name="AutoShape 1350">
              <a:extLst>
                <a:ext uri="{FF2B5EF4-FFF2-40B4-BE49-F238E27FC236}">
                  <a16:creationId xmlns:a16="http://schemas.microsoft.com/office/drawing/2014/main" id="{A6C98512-A992-4E7B-B025-997C9579C8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383" name="Group 1351">
            <a:extLst>
              <a:ext uri="{FF2B5EF4-FFF2-40B4-BE49-F238E27FC236}">
                <a16:creationId xmlns:a16="http://schemas.microsoft.com/office/drawing/2014/main" id="{26B84685-43E5-4508-AED6-7E4225E97233}"/>
              </a:ext>
            </a:extLst>
          </p:cNvPr>
          <p:cNvGrpSpPr>
            <a:grpSpLocks/>
          </p:cNvGrpSpPr>
          <p:nvPr/>
        </p:nvGrpSpPr>
        <p:grpSpPr bwMode="auto">
          <a:xfrm>
            <a:off x="6657975" y="5145088"/>
            <a:ext cx="52388" cy="700087"/>
            <a:chOff x="2692" y="2209"/>
            <a:chExt cx="136" cy="2040"/>
          </a:xfrm>
        </p:grpSpPr>
        <p:sp>
          <p:nvSpPr>
            <p:cNvPr id="45384" name="AutoShape 1352">
              <a:extLst>
                <a:ext uri="{FF2B5EF4-FFF2-40B4-BE49-F238E27FC236}">
                  <a16:creationId xmlns:a16="http://schemas.microsoft.com/office/drawing/2014/main" id="{C9D55526-D7DE-43DF-9EF1-BFACD7488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5" name="AutoShape 1353">
              <a:extLst>
                <a:ext uri="{FF2B5EF4-FFF2-40B4-BE49-F238E27FC236}">
                  <a16:creationId xmlns:a16="http://schemas.microsoft.com/office/drawing/2014/main" id="{494AD84E-24B5-4182-B68C-2CF333081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6" name="Rectangle 1354">
              <a:extLst>
                <a:ext uri="{FF2B5EF4-FFF2-40B4-BE49-F238E27FC236}">
                  <a16:creationId xmlns:a16="http://schemas.microsoft.com/office/drawing/2014/main" id="{4D7DD665-3DF7-413F-8498-CB0967200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7" name="Rectangle 1355">
              <a:extLst>
                <a:ext uri="{FF2B5EF4-FFF2-40B4-BE49-F238E27FC236}">
                  <a16:creationId xmlns:a16="http://schemas.microsoft.com/office/drawing/2014/main" id="{E9F66152-B69F-47A4-8140-C64124628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8" name="Rectangle 1356">
              <a:extLst>
                <a:ext uri="{FF2B5EF4-FFF2-40B4-BE49-F238E27FC236}">
                  <a16:creationId xmlns:a16="http://schemas.microsoft.com/office/drawing/2014/main" id="{22FD6636-9F69-424C-9F8F-FFABCEC20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89" name="Rectangle 1357">
              <a:extLst>
                <a:ext uri="{FF2B5EF4-FFF2-40B4-BE49-F238E27FC236}">
                  <a16:creationId xmlns:a16="http://schemas.microsoft.com/office/drawing/2014/main" id="{F13C63E5-6C66-4386-A6D2-A48FD96A5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0" name="Rectangle 1358">
              <a:extLst>
                <a:ext uri="{FF2B5EF4-FFF2-40B4-BE49-F238E27FC236}">
                  <a16:creationId xmlns:a16="http://schemas.microsoft.com/office/drawing/2014/main" id="{E8E2CAB6-84C2-42AE-8944-F6736C0D1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1" name="Rectangle 1359">
              <a:extLst>
                <a:ext uri="{FF2B5EF4-FFF2-40B4-BE49-F238E27FC236}">
                  <a16:creationId xmlns:a16="http://schemas.microsoft.com/office/drawing/2014/main" id="{6B3EA64B-F96B-459E-BFFA-76371424F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2" name="Rectangle 1360">
              <a:extLst>
                <a:ext uri="{FF2B5EF4-FFF2-40B4-BE49-F238E27FC236}">
                  <a16:creationId xmlns:a16="http://schemas.microsoft.com/office/drawing/2014/main" id="{8D04C14F-697D-412A-9D10-4F9342EA6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3" name="Rectangle 1361">
              <a:extLst>
                <a:ext uri="{FF2B5EF4-FFF2-40B4-BE49-F238E27FC236}">
                  <a16:creationId xmlns:a16="http://schemas.microsoft.com/office/drawing/2014/main" id="{8F8684DE-E78B-44B7-AD21-4A3E3B9A2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4" name="Rectangle 1362">
              <a:extLst>
                <a:ext uri="{FF2B5EF4-FFF2-40B4-BE49-F238E27FC236}">
                  <a16:creationId xmlns:a16="http://schemas.microsoft.com/office/drawing/2014/main" id="{9633F349-033C-4B1C-B59A-13B9427B0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5" name="Rectangle 1363">
              <a:extLst>
                <a:ext uri="{FF2B5EF4-FFF2-40B4-BE49-F238E27FC236}">
                  <a16:creationId xmlns:a16="http://schemas.microsoft.com/office/drawing/2014/main" id="{AB2C6A62-5078-4583-98A5-D47B49DC5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6" name="Rectangle 1364">
              <a:extLst>
                <a:ext uri="{FF2B5EF4-FFF2-40B4-BE49-F238E27FC236}">
                  <a16:creationId xmlns:a16="http://schemas.microsoft.com/office/drawing/2014/main" id="{D0F48DFB-45B9-4BD8-9A07-D04CCC504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7" name="Rectangle 1365">
              <a:extLst>
                <a:ext uri="{FF2B5EF4-FFF2-40B4-BE49-F238E27FC236}">
                  <a16:creationId xmlns:a16="http://schemas.microsoft.com/office/drawing/2014/main" id="{70AED434-5602-4A41-9B10-6C7B2ECF2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8" name="AutoShape 1366">
              <a:extLst>
                <a:ext uri="{FF2B5EF4-FFF2-40B4-BE49-F238E27FC236}">
                  <a16:creationId xmlns:a16="http://schemas.microsoft.com/office/drawing/2014/main" id="{FCCBA408-AFE8-42A6-A6D8-D357391939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399" name="AutoShape 1367">
              <a:extLst>
                <a:ext uri="{FF2B5EF4-FFF2-40B4-BE49-F238E27FC236}">
                  <a16:creationId xmlns:a16="http://schemas.microsoft.com/office/drawing/2014/main" id="{4C3DE3A2-670A-4DA4-B915-FA39677874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00" name="Group 1368">
            <a:extLst>
              <a:ext uri="{FF2B5EF4-FFF2-40B4-BE49-F238E27FC236}">
                <a16:creationId xmlns:a16="http://schemas.microsoft.com/office/drawing/2014/main" id="{EC8E1248-24CB-481E-B240-4F6E5AC251E3}"/>
              </a:ext>
            </a:extLst>
          </p:cNvPr>
          <p:cNvGrpSpPr>
            <a:grpSpLocks/>
          </p:cNvGrpSpPr>
          <p:nvPr/>
        </p:nvGrpSpPr>
        <p:grpSpPr bwMode="auto">
          <a:xfrm>
            <a:off x="6754813" y="5241925"/>
            <a:ext cx="52387" cy="603250"/>
            <a:chOff x="2932" y="2494"/>
            <a:chExt cx="136" cy="1755"/>
          </a:xfrm>
        </p:grpSpPr>
        <p:sp>
          <p:nvSpPr>
            <p:cNvPr id="45401" name="AutoShape 1369">
              <a:extLst>
                <a:ext uri="{FF2B5EF4-FFF2-40B4-BE49-F238E27FC236}">
                  <a16:creationId xmlns:a16="http://schemas.microsoft.com/office/drawing/2014/main" id="{732C2592-5A59-4D0A-B99B-1CD4C218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2" name="AutoShape 1370">
              <a:extLst>
                <a:ext uri="{FF2B5EF4-FFF2-40B4-BE49-F238E27FC236}">
                  <a16:creationId xmlns:a16="http://schemas.microsoft.com/office/drawing/2014/main" id="{76478DD0-7C6E-45BA-A122-129BCA45E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3" name="AutoShape 1371">
              <a:extLst>
                <a:ext uri="{FF2B5EF4-FFF2-40B4-BE49-F238E27FC236}">
                  <a16:creationId xmlns:a16="http://schemas.microsoft.com/office/drawing/2014/main" id="{5963484D-E093-46D2-9A31-0A38786FC1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4" name="AutoShape 1372">
              <a:extLst>
                <a:ext uri="{FF2B5EF4-FFF2-40B4-BE49-F238E27FC236}">
                  <a16:creationId xmlns:a16="http://schemas.microsoft.com/office/drawing/2014/main" id="{A8A6F80C-38D1-4A67-826C-D576CCF102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5" name="AutoShape 1373">
              <a:extLst>
                <a:ext uri="{FF2B5EF4-FFF2-40B4-BE49-F238E27FC236}">
                  <a16:creationId xmlns:a16="http://schemas.microsoft.com/office/drawing/2014/main" id="{B6A85377-510D-4DFB-B9C4-4EE1D3514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6" name="Line 1374">
              <a:extLst>
                <a:ext uri="{FF2B5EF4-FFF2-40B4-BE49-F238E27FC236}">
                  <a16:creationId xmlns:a16="http://schemas.microsoft.com/office/drawing/2014/main" id="{2B11F1BD-CC40-4DDF-98BB-25053AC3B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07" name="Line 1375">
              <a:extLst>
                <a:ext uri="{FF2B5EF4-FFF2-40B4-BE49-F238E27FC236}">
                  <a16:creationId xmlns:a16="http://schemas.microsoft.com/office/drawing/2014/main" id="{9C5F1FEB-5F83-4D75-A507-FBAADD80E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08" name="Rectangle 1376">
              <a:extLst>
                <a:ext uri="{FF2B5EF4-FFF2-40B4-BE49-F238E27FC236}">
                  <a16:creationId xmlns:a16="http://schemas.microsoft.com/office/drawing/2014/main" id="{9826CA6A-0B00-425B-A7BD-E8AA1E89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09" name="Rectangle 1377">
              <a:extLst>
                <a:ext uri="{FF2B5EF4-FFF2-40B4-BE49-F238E27FC236}">
                  <a16:creationId xmlns:a16="http://schemas.microsoft.com/office/drawing/2014/main" id="{95CE3C8C-9D06-4A36-AB2C-204958A48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0" name="Rectangle 1378">
              <a:extLst>
                <a:ext uri="{FF2B5EF4-FFF2-40B4-BE49-F238E27FC236}">
                  <a16:creationId xmlns:a16="http://schemas.microsoft.com/office/drawing/2014/main" id="{E946993C-F85F-4594-A56F-B68735D57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1" name="Rectangle 1379">
              <a:extLst>
                <a:ext uri="{FF2B5EF4-FFF2-40B4-BE49-F238E27FC236}">
                  <a16:creationId xmlns:a16="http://schemas.microsoft.com/office/drawing/2014/main" id="{ACED1EDF-984B-4CC8-B9B1-7CAC1766E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2" name="Rectangle 1380">
              <a:extLst>
                <a:ext uri="{FF2B5EF4-FFF2-40B4-BE49-F238E27FC236}">
                  <a16:creationId xmlns:a16="http://schemas.microsoft.com/office/drawing/2014/main" id="{0519399B-8F37-47A8-8CBE-4360EEAFC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3" name="Rectangle 1381">
              <a:extLst>
                <a:ext uri="{FF2B5EF4-FFF2-40B4-BE49-F238E27FC236}">
                  <a16:creationId xmlns:a16="http://schemas.microsoft.com/office/drawing/2014/main" id="{66FDA74B-8B17-4D46-8236-5E71FC0E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4" name="Rectangle 1382">
              <a:extLst>
                <a:ext uri="{FF2B5EF4-FFF2-40B4-BE49-F238E27FC236}">
                  <a16:creationId xmlns:a16="http://schemas.microsoft.com/office/drawing/2014/main" id="{F14D1071-0D78-4C2D-99C4-8B21A7137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15" name="Group 1383">
            <a:extLst>
              <a:ext uri="{FF2B5EF4-FFF2-40B4-BE49-F238E27FC236}">
                <a16:creationId xmlns:a16="http://schemas.microsoft.com/office/drawing/2014/main" id="{6973F16B-18CE-4106-8447-1523E07D32A2}"/>
              </a:ext>
            </a:extLst>
          </p:cNvPr>
          <p:cNvGrpSpPr>
            <a:grpSpLocks/>
          </p:cNvGrpSpPr>
          <p:nvPr/>
        </p:nvGrpSpPr>
        <p:grpSpPr bwMode="auto">
          <a:xfrm>
            <a:off x="6861175" y="5264150"/>
            <a:ext cx="52388" cy="581025"/>
            <a:chOff x="3173" y="2553"/>
            <a:chExt cx="136" cy="1696"/>
          </a:xfrm>
        </p:grpSpPr>
        <p:sp>
          <p:nvSpPr>
            <p:cNvPr id="45416" name="AutoShape 1384">
              <a:extLst>
                <a:ext uri="{FF2B5EF4-FFF2-40B4-BE49-F238E27FC236}">
                  <a16:creationId xmlns:a16="http://schemas.microsoft.com/office/drawing/2014/main" id="{0E6B4873-AAE4-41AE-ABEF-218103FAA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7" name="AutoShape 1385">
              <a:extLst>
                <a:ext uri="{FF2B5EF4-FFF2-40B4-BE49-F238E27FC236}">
                  <a16:creationId xmlns:a16="http://schemas.microsoft.com/office/drawing/2014/main" id="{9AAE6730-CB22-4D6D-8F02-92F836AB1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8" name="AutoShape 1386">
              <a:extLst>
                <a:ext uri="{FF2B5EF4-FFF2-40B4-BE49-F238E27FC236}">
                  <a16:creationId xmlns:a16="http://schemas.microsoft.com/office/drawing/2014/main" id="{FB67D977-F3D6-4EDC-AB13-3011A5BEC7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19" name="AutoShape 1387">
              <a:extLst>
                <a:ext uri="{FF2B5EF4-FFF2-40B4-BE49-F238E27FC236}">
                  <a16:creationId xmlns:a16="http://schemas.microsoft.com/office/drawing/2014/main" id="{80AB473B-8258-42D5-A0A0-A2C8356D26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0" name="AutoShape 1388">
              <a:extLst>
                <a:ext uri="{FF2B5EF4-FFF2-40B4-BE49-F238E27FC236}">
                  <a16:creationId xmlns:a16="http://schemas.microsoft.com/office/drawing/2014/main" id="{87FE846B-ACC1-4058-9CEE-6F0690651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1" name="Line 1389">
              <a:extLst>
                <a:ext uri="{FF2B5EF4-FFF2-40B4-BE49-F238E27FC236}">
                  <a16:creationId xmlns:a16="http://schemas.microsoft.com/office/drawing/2014/main" id="{87743F37-5A8E-47DF-A188-5FD6780BB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22" name="Line 1390">
              <a:extLst>
                <a:ext uri="{FF2B5EF4-FFF2-40B4-BE49-F238E27FC236}">
                  <a16:creationId xmlns:a16="http://schemas.microsoft.com/office/drawing/2014/main" id="{F0029EEF-CD4E-4129-BB9D-CE198D761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23" name="Rectangle 1391">
              <a:extLst>
                <a:ext uri="{FF2B5EF4-FFF2-40B4-BE49-F238E27FC236}">
                  <a16:creationId xmlns:a16="http://schemas.microsoft.com/office/drawing/2014/main" id="{7A0CA7DC-8DC8-4A18-A9C4-728E93F4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4" name="Rectangle 1392">
              <a:extLst>
                <a:ext uri="{FF2B5EF4-FFF2-40B4-BE49-F238E27FC236}">
                  <a16:creationId xmlns:a16="http://schemas.microsoft.com/office/drawing/2014/main" id="{6677A8B0-E691-4833-9A29-97B2278D6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5" name="Rectangle 1393">
              <a:extLst>
                <a:ext uri="{FF2B5EF4-FFF2-40B4-BE49-F238E27FC236}">
                  <a16:creationId xmlns:a16="http://schemas.microsoft.com/office/drawing/2014/main" id="{F54EF297-27E5-4EFC-AEAF-4E27841EC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6" name="Rectangle 1394">
              <a:extLst>
                <a:ext uri="{FF2B5EF4-FFF2-40B4-BE49-F238E27FC236}">
                  <a16:creationId xmlns:a16="http://schemas.microsoft.com/office/drawing/2014/main" id="{DD8FD255-0C30-4EF6-94B5-0E38E59F9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7" name="Rectangle 1395">
              <a:extLst>
                <a:ext uri="{FF2B5EF4-FFF2-40B4-BE49-F238E27FC236}">
                  <a16:creationId xmlns:a16="http://schemas.microsoft.com/office/drawing/2014/main" id="{32DA15D8-D345-41BF-B0EC-2EAFE5542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28" name="Rectangle 1396">
              <a:extLst>
                <a:ext uri="{FF2B5EF4-FFF2-40B4-BE49-F238E27FC236}">
                  <a16:creationId xmlns:a16="http://schemas.microsoft.com/office/drawing/2014/main" id="{B5EC81FF-286B-4967-A4E6-30B181FDF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29" name="Group 1397">
            <a:extLst>
              <a:ext uri="{FF2B5EF4-FFF2-40B4-BE49-F238E27FC236}">
                <a16:creationId xmlns:a16="http://schemas.microsoft.com/office/drawing/2014/main" id="{642570FB-6FDE-4CA6-ADA3-2A2FCD49F255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5332413"/>
            <a:ext cx="52388" cy="512762"/>
            <a:chOff x="3414" y="2753"/>
            <a:chExt cx="136" cy="1496"/>
          </a:xfrm>
        </p:grpSpPr>
        <p:sp>
          <p:nvSpPr>
            <p:cNvPr id="45430" name="AutoShape 1398">
              <a:extLst>
                <a:ext uri="{FF2B5EF4-FFF2-40B4-BE49-F238E27FC236}">
                  <a16:creationId xmlns:a16="http://schemas.microsoft.com/office/drawing/2014/main" id="{1FB6F6F6-1518-40B8-8B3D-972FE86E8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1" name="AutoShape 1399">
              <a:extLst>
                <a:ext uri="{FF2B5EF4-FFF2-40B4-BE49-F238E27FC236}">
                  <a16:creationId xmlns:a16="http://schemas.microsoft.com/office/drawing/2014/main" id="{B3536FD8-2D0B-4FF5-8B78-9772E1FD9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2" name="Line 1400">
              <a:extLst>
                <a:ext uri="{FF2B5EF4-FFF2-40B4-BE49-F238E27FC236}">
                  <a16:creationId xmlns:a16="http://schemas.microsoft.com/office/drawing/2014/main" id="{9987A29D-C960-46A1-9FFE-9BE546851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33" name="AutoShape 1401">
              <a:extLst>
                <a:ext uri="{FF2B5EF4-FFF2-40B4-BE49-F238E27FC236}">
                  <a16:creationId xmlns:a16="http://schemas.microsoft.com/office/drawing/2014/main" id="{0B10217A-3C6D-42ED-B2B9-8A9BA6342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4" name="Line 1402">
              <a:extLst>
                <a:ext uri="{FF2B5EF4-FFF2-40B4-BE49-F238E27FC236}">
                  <a16:creationId xmlns:a16="http://schemas.microsoft.com/office/drawing/2014/main" id="{AC96E25A-9632-4C5A-9D3A-DDD673085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35" name="AutoShape 1403">
              <a:extLst>
                <a:ext uri="{FF2B5EF4-FFF2-40B4-BE49-F238E27FC236}">
                  <a16:creationId xmlns:a16="http://schemas.microsoft.com/office/drawing/2014/main" id="{00F8761D-67BE-42D6-8719-5EAF2311A7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6" name="AutoShape 1404">
              <a:extLst>
                <a:ext uri="{FF2B5EF4-FFF2-40B4-BE49-F238E27FC236}">
                  <a16:creationId xmlns:a16="http://schemas.microsoft.com/office/drawing/2014/main" id="{D8B7FE96-A286-4559-B950-6A9E66ACA6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7" name="Rectangle 1405">
              <a:extLst>
                <a:ext uri="{FF2B5EF4-FFF2-40B4-BE49-F238E27FC236}">
                  <a16:creationId xmlns:a16="http://schemas.microsoft.com/office/drawing/2014/main" id="{8B0E7C65-BB8D-4440-BF42-F010E3190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8" name="Rectangle 1406">
              <a:extLst>
                <a:ext uri="{FF2B5EF4-FFF2-40B4-BE49-F238E27FC236}">
                  <a16:creationId xmlns:a16="http://schemas.microsoft.com/office/drawing/2014/main" id="{5C4B641F-B175-4E45-8F41-A93886336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39" name="Rectangle 1407">
              <a:extLst>
                <a:ext uri="{FF2B5EF4-FFF2-40B4-BE49-F238E27FC236}">
                  <a16:creationId xmlns:a16="http://schemas.microsoft.com/office/drawing/2014/main" id="{15B175A9-3D67-4AFB-9242-0427FC89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0" name="Rectangle 1408">
              <a:extLst>
                <a:ext uri="{FF2B5EF4-FFF2-40B4-BE49-F238E27FC236}">
                  <a16:creationId xmlns:a16="http://schemas.microsoft.com/office/drawing/2014/main" id="{1D5558DD-BB8E-4D6B-B508-A4883714E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1" name="Rectangle 1409">
              <a:extLst>
                <a:ext uri="{FF2B5EF4-FFF2-40B4-BE49-F238E27FC236}">
                  <a16:creationId xmlns:a16="http://schemas.microsoft.com/office/drawing/2014/main" id="{A525C0A5-473A-48FF-BEB2-9C115DA0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2" name="Rectangle 1410">
              <a:extLst>
                <a:ext uri="{FF2B5EF4-FFF2-40B4-BE49-F238E27FC236}">
                  <a16:creationId xmlns:a16="http://schemas.microsoft.com/office/drawing/2014/main" id="{90F923BA-DEB9-4477-9084-84D944B09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3" name="Rectangle 1411">
              <a:extLst>
                <a:ext uri="{FF2B5EF4-FFF2-40B4-BE49-F238E27FC236}">
                  <a16:creationId xmlns:a16="http://schemas.microsoft.com/office/drawing/2014/main" id="{2DD11688-36F6-44F6-A5C7-D04359276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4" name="Rectangle 1412">
              <a:extLst>
                <a:ext uri="{FF2B5EF4-FFF2-40B4-BE49-F238E27FC236}">
                  <a16:creationId xmlns:a16="http://schemas.microsoft.com/office/drawing/2014/main" id="{39FA1B85-558E-4B52-B431-D248EC33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5" name="Rectangle 1413">
              <a:extLst>
                <a:ext uri="{FF2B5EF4-FFF2-40B4-BE49-F238E27FC236}">
                  <a16:creationId xmlns:a16="http://schemas.microsoft.com/office/drawing/2014/main" id="{06EC2D9A-EF55-4661-A929-7DEAABA0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46" name="Group 1414">
            <a:extLst>
              <a:ext uri="{FF2B5EF4-FFF2-40B4-BE49-F238E27FC236}">
                <a16:creationId xmlns:a16="http://schemas.microsoft.com/office/drawing/2014/main" id="{4A7D5828-98E6-46B1-A0E1-E30439C7F21F}"/>
              </a:ext>
            </a:extLst>
          </p:cNvPr>
          <p:cNvGrpSpPr>
            <a:grpSpLocks/>
          </p:cNvGrpSpPr>
          <p:nvPr/>
        </p:nvGrpSpPr>
        <p:grpSpPr bwMode="auto">
          <a:xfrm>
            <a:off x="7077075" y="5356225"/>
            <a:ext cx="52388" cy="488950"/>
            <a:chOff x="3654" y="2825"/>
            <a:chExt cx="136" cy="1424"/>
          </a:xfrm>
        </p:grpSpPr>
        <p:sp>
          <p:nvSpPr>
            <p:cNvPr id="45447" name="AutoShape 1415">
              <a:extLst>
                <a:ext uri="{FF2B5EF4-FFF2-40B4-BE49-F238E27FC236}">
                  <a16:creationId xmlns:a16="http://schemas.microsoft.com/office/drawing/2014/main" id="{E1A7BD1E-38E1-4C79-B913-053945173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8" name="AutoShape 1416">
              <a:extLst>
                <a:ext uri="{FF2B5EF4-FFF2-40B4-BE49-F238E27FC236}">
                  <a16:creationId xmlns:a16="http://schemas.microsoft.com/office/drawing/2014/main" id="{30651434-B024-4B1E-A32B-10D15958A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49" name="AutoShape 1417">
              <a:extLst>
                <a:ext uri="{FF2B5EF4-FFF2-40B4-BE49-F238E27FC236}">
                  <a16:creationId xmlns:a16="http://schemas.microsoft.com/office/drawing/2014/main" id="{BC6EF76A-373C-44E4-AB6F-93D3033DC2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0" name="AutoShape 1418">
              <a:extLst>
                <a:ext uri="{FF2B5EF4-FFF2-40B4-BE49-F238E27FC236}">
                  <a16:creationId xmlns:a16="http://schemas.microsoft.com/office/drawing/2014/main" id="{ADE673B3-DC57-409F-B498-15F73C50D7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1" name="Rectangle 1419">
              <a:extLst>
                <a:ext uri="{FF2B5EF4-FFF2-40B4-BE49-F238E27FC236}">
                  <a16:creationId xmlns:a16="http://schemas.microsoft.com/office/drawing/2014/main" id="{58A05FD5-9496-46D1-9331-5C74876E0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2" name="Rectangle 1420">
              <a:extLst>
                <a:ext uri="{FF2B5EF4-FFF2-40B4-BE49-F238E27FC236}">
                  <a16:creationId xmlns:a16="http://schemas.microsoft.com/office/drawing/2014/main" id="{C39023B4-01C4-4B73-9E29-E9B83DBCA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3" name="Rectangle 1421">
              <a:extLst>
                <a:ext uri="{FF2B5EF4-FFF2-40B4-BE49-F238E27FC236}">
                  <a16:creationId xmlns:a16="http://schemas.microsoft.com/office/drawing/2014/main" id="{C2B77BFC-DF6C-4742-8461-45CF2FEC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4" name="Rectangle 1422">
              <a:extLst>
                <a:ext uri="{FF2B5EF4-FFF2-40B4-BE49-F238E27FC236}">
                  <a16:creationId xmlns:a16="http://schemas.microsoft.com/office/drawing/2014/main" id="{21DCAC5A-7050-4ADB-B66A-6CC44C88A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5" name="Rectangle 1423">
              <a:extLst>
                <a:ext uri="{FF2B5EF4-FFF2-40B4-BE49-F238E27FC236}">
                  <a16:creationId xmlns:a16="http://schemas.microsoft.com/office/drawing/2014/main" id="{EFD398D6-7040-4F58-B17F-ABA8C1B79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6" name="Rectangle 1424">
              <a:extLst>
                <a:ext uri="{FF2B5EF4-FFF2-40B4-BE49-F238E27FC236}">
                  <a16:creationId xmlns:a16="http://schemas.microsoft.com/office/drawing/2014/main" id="{28947E6F-0E00-4AE5-A459-A12D5BFC5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57" name="Group 1425">
            <a:extLst>
              <a:ext uri="{FF2B5EF4-FFF2-40B4-BE49-F238E27FC236}">
                <a16:creationId xmlns:a16="http://schemas.microsoft.com/office/drawing/2014/main" id="{91376C0A-1D98-48F6-861C-B639A0857397}"/>
              </a:ext>
            </a:extLst>
          </p:cNvPr>
          <p:cNvGrpSpPr>
            <a:grpSpLocks/>
          </p:cNvGrpSpPr>
          <p:nvPr/>
        </p:nvGrpSpPr>
        <p:grpSpPr bwMode="auto">
          <a:xfrm>
            <a:off x="7185025" y="5383213"/>
            <a:ext cx="52388" cy="461962"/>
            <a:chOff x="3895" y="2902"/>
            <a:chExt cx="136" cy="1347"/>
          </a:xfrm>
        </p:grpSpPr>
        <p:sp>
          <p:nvSpPr>
            <p:cNvPr id="45458" name="AutoShape 1426">
              <a:extLst>
                <a:ext uri="{FF2B5EF4-FFF2-40B4-BE49-F238E27FC236}">
                  <a16:creationId xmlns:a16="http://schemas.microsoft.com/office/drawing/2014/main" id="{77AC00FD-4376-4872-8684-86FE73720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59" name="AutoShape 1427">
              <a:extLst>
                <a:ext uri="{FF2B5EF4-FFF2-40B4-BE49-F238E27FC236}">
                  <a16:creationId xmlns:a16="http://schemas.microsoft.com/office/drawing/2014/main" id="{33739CEA-93FB-4A3D-88A8-F4453CE7E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0" name="AutoShape 1428">
              <a:extLst>
                <a:ext uri="{FF2B5EF4-FFF2-40B4-BE49-F238E27FC236}">
                  <a16:creationId xmlns:a16="http://schemas.microsoft.com/office/drawing/2014/main" id="{F71329BF-9655-49DC-8F48-7A5EBD8240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1" name="AutoShape 1429">
              <a:extLst>
                <a:ext uri="{FF2B5EF4-FFF2-40B4-BE49-F238E27FC236}">
                  <a16:creationId xmlns:a16="http://schemas.microsoft.com/office/drawing/2014/main" id="{0EEEAE13-B6D8-434D-B33A-8FD4F79558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2" name="Rectangle 1430">
              <a:extLst>
                <a:ext uri="{FF2B5EF4-FFF2-40B4-BE49-F238E27FC236}">
                  <a16:creationId xmlns:a16="http://schemas.microsoft.com/office/drawing/2014/main" id="{8D14A269-6B40-4753-8877-F0F98A49A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3" name="Rectangle 1431">
              <a:extLst>
                <a:ext uri="{FF2B5EF4-FFF2-40B4-BE49-F238E27FC236}">
                  <a16:creationId xmlns:a16="http://schemas.microsoft.com/office/drawing/2014/main" id="{8004648F-879D-446B-8046-62D1098D1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4" name="Rectangle 1432">
              <a:extLst>
                <a:ext uri="{FF2B5EF4-FFF2-40B4-BE49-F238E27FC236}">
                  <a16:creationId xmlns:a16="http://schemas.microsoft.com/office/drawing/2014/main" id="{26C84FE6-4A62-4B41-8CE0-5CAA2F65F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5" name="Rectangle 1433">
              <a:extLst>
                <a:ext uri="{FF2B5EF4-FFF2-40B4-BE49-F238E27FC236}">
                  <a16:creationId xmlns:a16="http://schemas.microsoft.com/office/drawing/2014/main" id="{16362B73-85AD-491D-87E9-76CF9C62E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6" name="Rectangle 1434">
              <a:extLst>
                <a:ext uri="{FF2B5EF4-FFF2-40B4-BE49-F238E27FC236}">
                  <a16:creationId xmlns:a16="http://schemas.microsoft.com/office/drawing/2014/main" id="{D4B886B7-320C-45AE-8CD4-C274E9BA1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67" name="Group 1435">
            <a:extLst>
              <a:ext uri="{FF2B5EF4-FFF2-40B4-BE49-F238E27FC236}">
                <a16:creationId xmlns:a16="http://schemas.microsoft.com/office/drawing/2014/main" id="{99993B95-630A-48CA-8AF9-54052A087715}"/>
              </a:ext>
            </a:extLst>
          </p:cNvPr>
          <p:cNvGrpSpPr>
            <a:grpSpLocks/>
          </p:cNvGrpSpPr>
          <p:nvPr/>
        </p:nvGrpSpPr>
        <p:grpSpPr bwMode="auto">
          <a:xfrm>
            <a:off x="7292975" y="5413375"/>
            <a:ext cx="52388" cy="431800"/>
            <a:chOff x="4136" y="2989"/>
            <a:chExt cx="136" cy="1260"/>
          </a:xfrm>
        </p:grpSpPr>
        <p:sp>
          <p:nvSpPr>
            <p:cNvPr id="45468" name="AutoShape 1436">
              <a:extLst>
                <a:ext uri="{FF2B5EF4-FFF2-40B4-BE49-F238E27FC236}">
                  <a16:creationId xmlns:a16="http://schemas.microsoft.com/office/drawing/2014/main" id="{93DC0CB5-27D8-4615-A95D-F929D9868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69" name="AutoShape 1437">
              <a:extLst>
                <a:ext uri="{FF2B5EF4-FFF2-40B4-BE49-F238E27FC236}">
                  <a16:creationId xmlns:a16="http://schemas.microsoft.com/office/drawing/2014/main" id="{EFAB506F-3026-49CB-8BA3-DF9689F2F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0" name="AutoShape 1438">
              <a:extLst>
                <a:ext uri="{FF2B5EF4-FFF2-40B4-BE49-F238E27FC236}">
                  <a16:creationId xmlns:a16="http://schemas.microsoft.com/office/drawing/2014/main" id="{ACBB67A3-4A7E-4F6C-82FB-598F42720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1" name="AutoShape 1439">
              <a:extLst>
                <a:ext uri="{FF2B5EF4-FFF2-40B4-BE49-F238E27FC236}">
                  <a16:creationId xmlns:a16="http://schemas.microsoft.com/office/drawing/2014/main" id="{D3BC8B97-9FEC-438D-BF64-88E5B8CCA3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2" name="Rectangle 1440">
              <a:extLst>
                <a:ext uri="{FF2B5EF4-FFF2-40B4-BE49-F238E27FC236}">
                  <a16:creationId xmlns:a16="http://schemas.microsoft.com/office/drawing/2014/main" id="{01800CD4-9EB1-47B9-8F46-078A347DA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3" name="Rectangle 1441">
              <a:extLst>
                <a:ext uri="{FF2B5EF4-FFF2-40B4-BE49-F238E27FC236}">
                  <a16:creationId xmlns:a16="http://schemas.microsoft.com/office/drawing/2014/main" id="{D78FEC41-AFC8-4C0F-B3F3-85CB64701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4" name="Rectangle 1442">
              <a:extLst>
                <a:ext uri="{FF2B5EF4-FFF2-40B4-BE49-F238E27FC236}">
                  <a16:creationId xmlns:a16="http://schemas.microsoft.com/office/drawing/2014/main" id="{6561DC31-D6D5-48BE-9BC2-C88C579EB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5" name="Rectangle 1443">
              <a:extLst>
                <a:ext uri="{FF2B5EF4-FFF2-40B4-BE49-F238E27FC236}">
                  <a16:creationId xmlns:a16="http://schemas.microsoft.com/office/drawing/2014/main" id="{52441023-8BEB-4385-AA18-5330ABB66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6" name="Rectangle 1444">
              <a:extLst>
                <a:ext uri="{FF2B5EF4-FFF2-40B4-BE49-F238E27FC236}">
                  <a16:creationId xmlns:a16="http://schemas.microsoft.com/office/drawing/2014/main" id="{FF783B3A-2162-4E92-B383-EDA1D534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77" name="Group 1445">
            <a:extLst>
              <a:ext uri="{FF2B5EF4-FFF2-40B4-BE49-F238E27FC236}">
                <a16:creationId xmlns:a16="http://schemas.microsoft.com/office/drawing/2014/main" id="{13AED931-4884-4ACE-B2FA-27ABE8E456D9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5462588"/>
            <a:ext cx="52388" cy="382587"/>
            <a:chOff x="4376" y="3134"/>
            <a:chExt cx="136" cy="1115"/>
          </a:xfrm>
        </p:grpSpPr>
        <p:sp>
          <p:nvSpPr>
            <p:cNvPr id="45478" name="AutoShape 1446">
              <a:extLst>
                <a:ext uri="{FF2B5EF4-FFF2-40B4-BE49-F238E27FC236}">
                  <a16:creationId xmlns:a16="http://schemas.microsoft.com/office/drawing/2014/main" id="{47FE48CE-8A60-41E9-8E4E-986D2B4A1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79" name="AutoShape 1447">
              <a:extLst>
                <a:ext uri="{FF2B5EF4-FFF2-40B4-BE49-F238E27FC236}">
                  <a16:creationId xmlns:a16="http://schemas.microsoft.com/office/drawing/2014/main" id="{4DDA0AF9-EA73-4999-89C9-904284621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0" name="AutoShape 1448">
              <a:extLst>
                <a:ext uri="{FF2B5EF4-FFF2-40B4-BE49-F238E27FC236}">
                  <a16:creationId xmlns:a16="http://schemas.microsoft.com/office/drawing/2014/main" id="{C4937A21-8E45-45FE-9A84-4F8EFB6380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1" name="AutoShape 1449">
              <a:extLst>
                <a:ext uri="{FF2B5EF4-FFF2-40B4-BE49-F238E27FC236}">
                  <a16:creationId xmlns:a16="http://schemas.microsoft.com/office/drawing/2014/main" id="{400C293D-707E-4E23-BC4A-B7D1ABF6FD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2" name="Rectangle 1450">
              <a:extLst>
                <a:ext uri="{FF2B5EF4-FFF2-40B4-BE49-F238E27FC236}">
                  <a16:creationId xmlns:a16="http://schemas.microsoft.com/office/drawing/2014/main" id="{34518C28-525C-4281-805D-E5048D554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3" name="Rectangle 1451">
              <a:extLst>
                <a:ext uri="{FF2B5EF4-FFF2-40B4-BE49-F238E27FC236}">
                  <a16:creationId xmlns:a16="http://schemas.microsoft.com/office/drawing/2014/main" id="{1A7712B6-B501-408A-B57B-79BC30F8A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4" name="Rectangle 1452">
              <a:extLst>
                <a:ext uri="{FF2B5EF4-FFF2-40B4-BE49-F238E27FC236}">
                  <a16:creationId xmlns:a16="http://schemas.microsoft.com/office/drawing/2014/main" id="{CDF21790-56BA-4870-9DA8-BC9D25F7E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5" name="Rectangle 1453">
              <a:extLst>
                <a:ext uri="{FF2B5EF4-FFF2-40B4-BE49-F238E27FC236}">
                  <a16:creationId xmlns:a16="http://schemas.microsoft.com/office/drawing/2014/main" id="{67F2F2E6-DA8D-49C3-B29F-D8A75C718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6" name="Rectangle 1454">
              <a:extLst>
                <a:ext uri="{FF2B5EF4-FFF2-40B4-BE49-F238E27FC236}">
                  <a16:creationId xmlns:a16="http://schemas.microsoft.com/office/drawing/2014/main" id="{C8496829-58B7-467A-A26C-46B598E10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87" name="Group 1455">
            <a:extLst>
              <a:ext uri="{FF2B5EF4-FFF2-40B4-BE49-F238E27FC236}">
                <a16:creationId xmlns:a16="http://schemas.microsoft.com/office/drawing/2014/main" id="{14FAD5ED-44DE-4508-8A52-E9AC31CDE87C}"/>
              </a:ext>
            </a:extLst>
          </p:cNvPr>
          <p:cNvGrpSpPr>
            <a:grpSpLocks/>
          </p:cNvGrpSpPr>
          <p:nvPr/>
        </p:nvGrpSpPr>
        <p:grpSpPr bwMode="auto">
          <a:xfrm>
            <a:off x="7508875" y="5495925"/>
            <a:ext cx="52388" cy="349250"/>
            <a:chOff x="4617" y="3229"/>
            <a:chExt cx="136" cy="1018"/>
          </a:xfrm>
        </p:grpSpPr>
        <p:sp>
          <p:nvSpPr>
            <p:cNvPr id="45488" name="AutoShape 1456">
              <a:extLst>
                <a:ext uri="{FF2B5EF4-FFF2-40B4-BE49-F238E27FC236}">
                  <a16:creationId xmlns:a16="http://schemas.microsoft.com/office/drawing/2014/main" id="{F18138B0-F855-4D2E-A60C-268EB647B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89" name="AutoShape 1457">
              <a:extLst>
                <a:ext uri="{FF2B5EF4-FFF2-40B4-BE49-F238E27FC236}">
                  <a16:creationId xmlns:a16="http://schemas.microsoft.com/office/drawing/2014/main" id="{6EA4AC54-5EEA-429B-9831-7C5D6D4B4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0" name="AutoShape 1458">
              <a:extLst>
                <a:ext uri="{FF2B5EF4-FFF2-40B4-BE49-F238E27FC236}">
                  <a16:creationId xmlns:a16="http://schemas.microsoft.com/office/drawing/2014/main" id="{9A82DE4E-417B-4A65-9644-6D440518B1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1" name="AutoShape 1459">
              <a:extLst>
                <a:ext uri="{FF2B5EF4-FFF2-40B4-BE49-F238E27FC236}">
                  <a16:creationId xmlns:a16="http://schemas.microsoft.com/office/drawing/2014/main" id="{F0586221-4BEE-4255-BBE4-D8B3C5C231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2" name="Rectangle 1460">
              <a:extLst>
                <a:ext uri="{FF2B5EF4-FFF2-40B4-BE49-F238E27FC236}">
                  <a16:creationId xmlns:a16="http://schemas.microsoft.com/office/drawing/2014/main" id="{10530EAB-75D2-428B-B284-0825FEF6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3" name="Rectangle 1461">
              <a:extLst>
                <a:ext uri="{FF2B5EF4-FFF2-40B4-BE49-F238E27FC236}">
                  <a16:creationId xmlns:a16="http://schemas.microsoft.com/office/drawing/2014/main" id="{B188C964-4A1E-4785-88C7-D75795989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4" name="Rectangle 1462">
              <a:extLst>
                <a:ext uri="{FF2B5EF4-FFF2-40B4-BE49-F238E27FC236}">
                  <a16:creationId xmlns:a16="http://schemas.microsoft.com/office/drawing/2014/main" id="{6F69EE9A-9CED-4D59-A95F-2F922F0CA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495" name="Group 1463">
            <a:extLst>
              <a:ext uri="{FF2B5EF4-FFF2-40B4-BE49-F238E27FC236}">
                <a16:creationId xmlns:a16="http://schemas.microsoft.com/office/drawing/2014/main" id="{FCD859FD-B894-465C-85F6-34B460897B7F}"/>
              </a:ext>
            </a:extLst>
          </p:cNvPr>
          <p:cNvGrpSpPr>
            <a:grpSpLocks/>
          </p:cNvGrpSpPr>
          <p:nvPr/>
        </p:nvGrpSpPr>
        <p:grpSpPr bwMode="auto">
          <a:xfrm>
            <a:off x="7616825" y="5580063"/>
            <a:ext cx="52388" cy="265112"/>
            <a:chOff x="4858" y="3478"/>
            <a:chExt cx="136" cy="770"/>
          </a:xfrm>
        </p:grpSpPr>
        <p:sp>
          <p:nvSpPr>
            <p:cNvPr id="45496" name="AutoShape 1464">
              <a:extLst>
                <a:ext uri="{FF2B5EF4-FFF2-40B4-BE49-F238E27FC236}">
                  <a16:creationId xmlns:a16="http://schemas.microsoft.com/office/drawing/2014/main" id="{50B34D57-FDC9-40E7-8E3A-5DBBA1F26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7" name="AutoShape 1465">
              <a:extLst>
                <a:ext uri="{FF2B5EF4-FFF2-40B4-BE49-F238E27FC236}">
                  <a16:creationId xmlns:a16="http://schemas.microsoft.com/office/drawing/2014/main" id="{36DEDE9D-98D3-4D01-A6B4-3203A7938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8" name="AutoShape 1466">
              <a:extLst>
                <a:ext uri="{FF2B5EF4-FFF2-40B4-BE49-F238E27FC236}">
                  <a16:creationId xmlns:a16="http://schemas.microsoft.com/office/drawing/2014/main" id="{ABB1BDF5-30D5-4C15-B4F9-0DCDE1C2DE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499" name="AutoShape 1467">
              <a:extLst>
                <a:ext uri="{FF2B5EF4-FFF2-40B4-BE49-F238E27FC236}">
                  <a16:creationId xmlns:a16="http://schemas.microsoft.com/office/drawing/2014/main" id="{06B1A111-AA2B-4433-828C-1851174067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00" name="AutoShape 1468">
              <a:extLst>
                <a:ext uri="{FF2B5EF4-FFF2-40B4-BE49-F238E27FC236}">
                  <a16:creationId xmlns:a16="http://schemas.microsoft.com/office/drawing/2014/main" id="{4289A427-03D3-447A-A89E-D82DA6340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01" name="Line 1469">
              <a:extLst>
                <a:ext uri="{FF2B5EF4-FFF2-40B4-BE49-F238E27FC236}">
                  <a16:creationId xmlns:a16="http://schemas.microsoft.com/office/drawing/2014/main" id="{6F93778F-5648-4238-AE65-41F07C5A2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502" name="Line 1470">
              <a:extLst>
                <a:ext uri="{FF2B5EF4-FFF2-40B4-BE49-F238E27FC236}">
                  <a16:creationId xmlns:a16="http://schemas.microsoft.com/office/drawing/2014/main" id="{5EC3B625-0044-444B-8CDD-E99458B0C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503" name="Rectangle 1471">
              <a:extLst>
                <a:ext uri="{FF2B5EF4-FFF2-40B4-BE49-F238E27FC236}">
                  <a16:creationId xmlns:a16="http://schemas.microsoft.com/office/drawing/2014/main" id="{61C0AF9E-75F9-453D-934B-E87A5847E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04" name="Rectangle 1472">
              <a:extLst>
                <a:ext uri="{FF2B5EF4-FFF2-40B4-BE49-F238E27FC236}">
                  <a16:creationId xmlns:a16="http://schemas.microsoft.com/office/drawing/2014/main" id="{4479D05D-49DE-4D81-9DF9-BBDD05F67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505" name="Group 1473">
            <a:extLst>
              <a:ext uri="{FF2B5EF4-FFF2-40B4-BE49-F238E27FC236}">
                <a16:creationId xmlns:a16="http://schemas.microsoft.com/office/drawing/2014/main" id="{6BD3BF86-C1BA-4143-886B-30C2D7760DD8}"/>
              </a:ext>
            </a:extLst>
          </p:cNvPr>
          <p:cNvGrpSpPr>
            <a:grpSpLocks/>
          </p:cNvGrpSpPr>
          <p:nvPr/>
        </p:nvGrpSpPr>
        <p:grpSpPr bwMode="auto">
          <a:xfrm>
            <a:off x="7726363" y="5565775"/>
            <a:ext cx="52387" cy="279400"/>
            <a:chOff x="5098" y="3433"/>
            <a:chExt cx="136" cy="816"/>
          </a:xfrm>
        </p:grpSpPr>
        <p:sp>
          <p:nvSpPr>
            <p:cNvPr id="45506" name="AutoShape 1474">
              <a:extLst>
                <a:ext uri="{FF2B5EF4-FFF2-40B4-BE49-F238E27FC236}">
                  <a16:creationId xmlns:a16="http://schemas.microsoft.com/office/drawing/2014/main" id="{89EFAEC7-6E3E-44F4-A9B2-7CFE65EE2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07" name="AutoShape 1475">
              <a:extLst>
                <a:ext uri="{FF2B5EF4-FFF2-40B4-BE49-F238E27FC236}">
                  <a16:creationId xmlns:a16="http://schemas.microsoft.com/office/drawing/2014/main" id="{0682F054-02CE-4744-ACB2-F60F49D00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08" name="Line 1476">
              <a:extLst>
                <a:ext uri="{FF2B5EF4-FFF2-40B4-BE49-F238E27FC236}">
                  <a16:creationId xmlns:a16="http://schemas.microsoft.com/office/drawing/2014/main" id="{85443347-F184-4FE2-8FB8-9A82B03CF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509" name="Line 1477">
              <a:extLst>
                <a:ext uri="{FF2B5EF4-FFF2-40B4-BE49-F238E27FC236}">
                  <a16:creationId xmlns:a16="http://schemas.microsoft.com/office/drawing/2014/main" id="{FB6FA276-811E-4EA9-B7E7-75382E39D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510" name="AutoShape 1478">
              <a:extLst>
                <a:ext uri="{FF2B5EF4-FFF2-40B4-BE49-F238E27FC236}">
                  <a16:creationId xmlns:a16="http://schemas.microsoft.com/office/drawing/2014/main" id="{A6B11D2B-03E2-4836-8044-DF6BCD009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1" name="AutoShape 1479">
              <a:extLst>
                <a:ext uri="{FF2B5EF4-FFF2-40B4-BE49-F238E27FC236}">
                  <a16:creationId xmlns:a16="http://schemas.microsoft.com/office/drawing/2014/main" id="{A9BED89E-440D-424B-ADFB-A5A83A6923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2" name="AutoShape 1480">
              <a:extLst>
                <a:ext uri="{FF2B5EF4-FFF2-40B4-BE49-F238E27FC236}">
                  <a16:creationId xmlns:a16="http://schemas.microsoft.com/office/drawing/2014/main" id="{D8AE528A-97E0-4688-9F64-875055A2B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3" name="Rectangle 1481">
              <a:extLst>
                <a:ext uri="{FF2B5EF4-FFF2-40B4-BE49-F238E27FC236}">
                  <a16:creationId xmlns:a16="http://schemas.microsoft.com/office/drawing/2014/main" id="{8DCC681F-AE2E-427A-BB52-A603753B1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4" name="Rectangle 1482">
              <a:extLst>
                <a:ext uri="{FF2B5EF4-FFF2-40B4-BE49-F238E27FC236}">
                  <a16:creationId xmlns:a16="http://schemas.microsoft.com/office/drawing/2014/main" id="{E13AB95A-04D3-402B-A63A-D365053E1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5" name="Rectangle 1483">
              <a:extLst>
                <a:ext uri="{FF2B5EF4-FFF2-40B4-BE49-F238E27FC236}">
                  <a16:creationId xmlns:a16="http://schemas.microsoft.com/office/drawing/2014/main" id="{6D9A2BCC-E482-46CB-84DB-A4D2C0CD6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516" name="Group 1484">
            <a:extLst>
              <a:ext uri="{FF2B5EF4-FFF2-40B4-BE49-F238E27FC236}">
                <a16:creationId xmlns:a16="http://schemas.microsoft.com/office/drawing/2014/main" id="{0804F1AF-F593-4102-A3EC-656B5A8B947A}"/>
              </a:ext>
            </a:extLst>
          </p:cNvPr>
          <p:cNvGrpSpPr>
            <a:grpSpLocks/>
          </p:cNvGrpSpPr>
          <p:nvPr/>
        </p:nvGrpSpPr>
        <p:grpSpPr bwMode="auto">
          <a:xfrm>
            <a:off x="7858125" y="5502275"/>
            <a:ext cx="52388" cy="342900"/>
            <a:chOff x="5580" y="3249"/>
            <a:chExt cx="136" cy="1000"/>
          </a:xfrm>
        </p:grpSpPr>
        <p:sp>
          <p:nvSpPr>
            <p:cNvPr id="45517" name="AutoShape 1485">
              <a:extLst>
                <a:ext uri="{FF2B5EF4-FFF2-40B4-BE49-F238E27FC236}">
                  <a16:creationId xmlns:a16="http://schemas.microsoft.com/office/drawing/2014/main" id="{6FC0E01A-13F6-46E7-8E83-ED81CF94D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8" name="AutoShape 1486">
              <a:extLst>
                <a:ext uri="{FF2B5EF4-FFF2-40B4-BE49-F238E27FC236}">
                  <a16:creationId xmlns:a16="http://schemas.microsoft.com/office/drawing/2014/main" id="{6D039B2A-0213-4A80-A636-2641EFF8E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19" name="AutoShape 1487">
              <a:extLst>
                <a:ext uri="{FF2B5EF4-FFF2-40B4-BE49-F238E27FC236}">
                  <a16:creationId xmlns:a16="http://schemas.microsoft.com/office/drawing/2014/main" id="{97204384-58E5-4069-9DC0-6038A73CBD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0" name="AutoShape 1488">
              <a:extLst>
                <a:ext uri="{FF2B5EF4-FFF2-40B4-BE49-F238E27FC236}">
                  <a16:creationId xmlns:a16="http://schemas.microsoft.com/office/drawing/2014/main" id="{96E7D987-0B2B-4D22-AAAE-8CF778F5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1" name="Rectangle 1489">
              <a:extLst>
                <a:ext uri="{FF2B5EF4-FFF2-40B4-BE49-F238E27FC236}">
                  <a16:creationId xmlns:a16="http://schemas.microsoft.com/office/drawing/2014/main" id="{FEB44B3E-472D-4EDF-8FC9-D49DE4CE5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2" name="AutoShape 1490">
              <a:extLst>
                <a:ext uri="{FF2B5EF4-FFF2-40B4-BE49-F238E27FC236}">
                  <a16:creationId xmlns:a16="http://schemas.microsoft.com/office/drawing/2014/main" id="{6BCC4301-21C0-4A4F-9169-3347F76E9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3" name="Rectangle 1491">
              <a:extLst>
                <a:ext uri="{FF2B5EF4-FFF2-40B4-BE49-F238E27FC236}">
                  <a16:creationId xmlns:a16="http://schemas.microsoft.com/office/drawing/2014/main" id="{A0004301-3343-4DFC-85A1-B5880833B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4" name="Rectangle 1492">
              <a:extLst>
                <a:ext uri="{FF2B5EF4-FFF2-40B4-BE49-F238E27FC236}">
                  <a16:creationId xmlns:a16="http://schemas.microsoft.com/office/drawing/2014/main" id="{12AE3FAC-4791-41AD-9CD6-A4486D44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525" name="Rectangle 1493">
              <a:extLst>
                <a:ext uri="{FF2B5EF4-FFF2-40B4-BE49-F238E27FC236}">
                  <a16:creationId xmlns:a16="http://schemas.microsoft.com/office/drawing/2014/main" id="{EEF1F691-633D-489D-AE17-09EA4357D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5526" name="Arc 1494">
            <a:extLst>
              <a:ext uri="{FF2B5EF4-FFF2-40B4-BE49-F238E27FC236}">
                <a16:creationId xmlns:a16="http://schemas.microsoft.com/office/drawing/2014/main" id="{6B4F3126-15BC-48EA-BCD2-C19FF8285593}"/>
              </a:ext>
            </a:extLst>
          </p:cNvPr>
          <p:cNvSpPr>
            <a:spLocks/>
          </p:cNvSpPr>
          <p:nvPr/>
        </p:nvSpPr>
        <p:spPr bwMode="auto">
          <a:xfrm>
            <a:off x="8785225" y="4076700"/>
            <a:ext cx="71438" cy="539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27" name="Arc 1495">
            <a:extLst>
              <a:ext uri="{FF2B5EF4-FFF2-40B4-BE49-F238E27FC236}">
                <a16:creationId xmlns:a16="http://schemas.microsoft.com/office/drawing/2014/main" id="{D07F889E-ADF6-4196-9B19-25316A80FA68}"/>
              </a:ext>
            </a:extLst>
          </p:cNvPr>
          <p:cNvSpPr>
            <a:spLocks/>
          </p:cNvSpPr>
          <p:nvPr/>
        </p:nvSpPr>
        <p:spPr bwMode="auto">
          <a:xfrm flipV="1">
            <a:off x="8856663" y="3140075"/>
            <a:ext cx="107950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28" name="Arc 1496">
            <a:extLst>
              <a:ext uri="{FF2B5EF4-FFF2-40B4-BE49-F238E27FC236}">
                <a16:creationId xmlns:a16="http://schemas.microsoft.com/office/drawing/2014/main" id="{EC65DAEF-7B55-4156-B233-F5308CC0147E}"/>
              </a:ext>
            </a:extLst>
          </p:cNvPr>
          <p:cNvSpPr>
            <a:spLocks/>
          </p:cNvSpPr>
          <p:nvPr/>
        </p:nvSpPr>
        <p:spPr bwMode="auto">
          <a:xfrm>
            <a:off x="8604250" y="1376363"/>
            <a:ext cx="360363" cy="1765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29" name="Arc 1497">
            <a:extLst>
              <a:ext uri="{FF2B5EF4-FFF2-40B4-BE49-F238E27FC236}">
                <a16:creationId xmlns:a16="http://schemas.microsoft.com/office/drawing/2014/main" id="{054955E7-64AE-4451-8E6D-CE94B2A2F88B}"/>
              </a:ext>
            </a:extLst>
          </p:cNvPr>
          <p:cNvSpPr>
            <a:spLocks/>
          </p:cNvSpPr>
          <p:nvPr/>
        </p:nvSpPr>
        <p:spPr bwMode="auto">
          <a:xfrm flipV="1">
            <a:off x="5275263" y="3429000"/>
            <a:ext cx="40322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0" name="Arc 1498">
            <a:extLst>
              <a:ext uri="{FF2B5EF4-FFF2-40B4-BE49-F238E27FC236}">
                <a16:creationId xmlns:a16="http://schemas.microsoft.com/office/drawing/2014/main" id="{73F9597F-1BF8-4C3A-AA83-2BE4CD356B0B}"/>
              </a:ext>
            </a:extLst>
          </p:cNvPr>
          <p:cNvSpPr>
            <a:spLocks/>
          </p:cNvSpPr>
          <p:nvPr/>
        </p:nvSpPr>
        <p:spPr bwMode="auto">
          <a:xfrm>
            <a:off x="5275263" y="3789363"/>
            <a:ext cx="403225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1" name="Arc 1499">
            <a:extLst>
              <a:ext uri="{FF2B5EF4-FFF2-40B4-BE49-F238E27FC236}">
                <a16:creationId xmlns:a16="http://schemas.microsoft.com/office/drawing/2014/main" id="{B24430B2-642F-4094-82A4-6780DC58197A}"/>
              </a:ext>
            </a:extLst>
          </p:cNvPr>
          <p:cNvSpPr>
            <a:spLocks/>
          </p:cNvSpPr>
          <p:nvPr/>
        </p:nvSpPr>
        <p:spPr bwMode="auto">
          <a:xfrm flipH="1" flipV="1">
            <a:off x="8532813" y="5948363"/>
            <a:ext cx="215900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2" name="Arc 1500">
            <a:extLst>
              <a:ext uri="{FF2B5EF4-FFF2-40B4-BE49-F238E27FC236}">
                <a16:creationId xmlns:a16="http://schemas.microsoft.com/office/drawing/2014/main" id="{EEB2812C-9A21-4903-BB79-E91E726A97F8}"/>
              </a:ext>
            </a:extLst>
          </p:cNvPr>
          <p:cNvSpPr>
            <a:spLocks/>
          </p:cNvSpPr>
          <p:nvPr/>
        </p:nvSpPr>
        <p:spPr bwMode="auto">
          <a:xfrm flipV="1">
            <a:off x="8748713" y="6092825"/>
            <a:ext cx="107950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3" name="Arc 1501">
            <a:extLst>
              <a:ext uri="{FF2B5EF4-FFF2-40B4-BE49-F238E27FC236}">
                <a16:creationId xmlns:a16="http://schemas.microsoft.com/office/drawing/2014/main" id="{31BF78B4-4295-4343-9E3C-51108E754715}"/>
              </a:ext>
            </a:extLst>
          </p:cNvPr>
          <p:cNvSpPr>
            <a:spLocks/>
          </p:cNvSpPr>
          <p:nvPr/>
        </p:nvSpPr>
        <p:spPr bwMode="auto">
          <a:xfrm>
            <a:off x="8567738" y="5880100"/>
            <a:ext cx="287337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4" name="Arc 1502">
            <a:extLst>
              <a:ext uri="{FF2B5EF4-FFF2-40B4-BE49-F238E27FC236}">
                <a16:creationId xmlns:a16="http://schemas.microsoft.com/office/drawing/2014/main" id="{05D65CDF-2AA6-4595-9100-23D0F8C72E04}"/>
              </a:ext>
            </a:extLst>
          </p:cNvPr>
          <p:cNvSpPr>
            <a:spLocks/>
          </p:cNvSpPr>
          <p:nvPr/>
        </p:nvSpPr>
        <p:spPr bwMode="auto">
          <a:xfrm flipH="1">
            <a:off x="7996238" y="5880100"/>
            <a:ext cx="576262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535" name="Freeform 1503">
            <a:extLst>
              <a:ext uri="{FF2B5EF4-FFF2-40B4-BE49-F238E27FC236}">
                <a16:creationId xmlns:a16="http://schemas.microsoft.com/office/drawing/2014/main" id="{1E51ABAC-C1A1-4B52-97F9-A01616C63783}"/>
              </a:ext>
            </a:extLst>
          </p:cNvPr>
          <p:cNvSpPr>
            <a:spLocks/>
          </p:cNvSpPr>
          <p:nvPr/>
        </p:nvSpPr>
        <p:spPr bwMode="auto">
          <a:xfrm>
            <a:off x="8526463" y="4616450"/>
            <a:ext cx="330200" cy="1333500"/>
          </a:xfrm>
          <a:custGeom>
            <a:avLst/>
            <a:gdLst>
              <a:gd name="T0" fmla="*/ 208 w 208"/>
              <a:gd name="T1" fmla="*/ 0 h 840"/>
              <a:gd name="T2" fmla="*/ 163 w 208"/>
              <a:gd name="T3" fmla="*/ 363 h 840"/>
              <a:gd name="T4" fmla="*/ 26 w 208"/>
              <a:gd name="T5" fmla="*/ 613 h 840"/>
              <a:gd name="T6" fmla="*/ 4 w 208"/>
              <a:gd name="T7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" h="840">
                <a:moveTo>
                  <a:pt x="208" y="0"/>
                </a:moveTo>
                <a:cubicBezTo>
                  <a:pt x="200" y="130"/>
                  <a:pt x="193" y="261"/>
                  <a:pt x="163" y="363"/>
                </a:cubicBezTo>
                <a:cubicBezTo>
                  <a:pt x="133" y="465"/>
                  <a:pt x="52" y="534"/>
                  <a:pt x="26" y="613"/>
                </a:cubicBezTo>
                <a:cubicBezTo>
                  <a:pt x="0" y="692"/>
                  <a:pt x="8" y="802"/>
                  <a:pt x="4" y="840"/>
                </a:cubicBezTo>
              </a:path>
            </a:pathLst>
          </a:custGeom>
          <a:noFill/>
          <a:ln w="25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536" name="Freeform 1504">
            <a:extLst>
              <a:ext uri="{FF2B5EF4-FFF2-40B4-BE49-F238E27FC236}">
                <a16:creationId xmlns:a16="http://schemas.microsoft.com/office/drawing/2014/main" id="{A342A341-FA95-400C-A88C-7ED313E1CEC7}"/>
              </a:ext>
            </a:extLst>
          </p:cNvPr>
          <p:cNvSpPr>
            <a:spLocks/>
          </p:cNvSpPr>
          <p:nvPr/>
        </p:nvSpPr>
        <p:spPr bwMode="auto">
          <a:xfrm>
            <a:off x="7769225" y="1304925"/>
            <a:ext cx="1050925" cy="1260475"/>
          </a:xfrm>
          <a:custGeom>
            <a:avLst/>
            <a:gdLst>
              <a:gd name="T0" fmla="*/ 526 w 662"/>
              <a:gd name="T1" fmla="*/ 45 h 794"/>
              <a:gd name="T2" fmla="*/ 435 w 662"/>
              <a:gd name="T3" fmla="*/ 23 h 794"/>
              <a:gd name="T4" fmla="*/ 141 w 662"/>
              <a:gd name="T5" fmla="*/ 0 h 794"/>
              <a:gd name="T6" fmla="*/ 27 w 662"/>
              <a:gd name="T7" fmla="*/ 23 h 794"/>
              <a:gd name="T8" fmla="*/ 4 w 662"/>
              <a:gd name="T9" fmla="*/ 45 h 794"/>
              <a:gd name="T10" fmla="*/ 4 w 662"/>
              <a:gd name="T11" fmla="*/ 68 h 794"/>
              <a:gd name="T12" fmla="*/ 27 w 662"/>
              <a:gd name="T13" fmla="*/ 91 h 794"/>
              <a:gd name="T14" fmla="*/ 141 w 662"/>
              <a:gd name="T15" fmla="*/ 113 h 794"/>
              <a:gd name="T16" fmla="*/ 277 w 662"/>
              <a:gd name="T17" fmla="*/ 136 h 794"/>
              <a:gd name="T18" fmla="*/ 367 w 662"/>
              <a:gd name="T19" fmla="*/ 159 h 794"/>
              <a:gd name="T20" fmla="*/ 435 w 662"/>
              <a:gd name="T21" fmla="*/ 181 h 794"/>
              <a:gd name="T22" fmla="*/ 503 w 662"/>
              <a:gd name="T23" fmla="*/ 227 h 794"/>
              <a:gd name="T24" fmla="*/ 549 w 662"/>
              <a:gd name="T25" fmla="*/ 295 h 794"/>
              <a:gd name="T26" fmla="*/ 594 w 662"/>
              <a:gd name="T27" fmla="*/ 408 h 794"/>
              <a:gd name="T28" fmla="*/ 617 w 662"/>
              <a:gd name="T29" fmla="*/ 635 h 794"/>
              <a:gd name="T30" fmla="*/ 662 w 662"/>
              <a:gd name="T31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2" h="794">
                <a:moveTo>
                  <a:pt x="526" y="45"/>
                </a:moveTo>
                <a:cubicBezTo>
                  <a:pt x="512" y="37"/>
                  <a:pt x="499" y="30"/>
                  <a:pt x="435" y="23"/>
                </a:cubicBezTo>
                <a:cubicBezTo>
                  <a:pt x="371" y="16"/>
                  <a:pt x="209" y="0"/>
                  <a:pt x="141" y="0"/>
                </a:cubicBezTo>
                <a:cubicBezTo>
                  <a:pt x="73" y="0"/>
                  <a:pt x="50" y="16"/>
                  <a:pt x="27" y="23"/>
                </a:cubicBezTo>
                <a:cubicBezTo>
                  <a:pt x="4" y="30"/>
                  <a:pt x="8" y="38"/>
                  <a:pt x="4" y="45"/>
                </a:cubicBezTo>
                <a:cubicBezTo>
                  <a:pt x="0" y="52"/>
                  <a:pt x="0" y="60"/>
                  <a:pt x="4" y="68"/>
                </a:cubicBezTo>
                <a:cubicBezTo>
                  <a:pt x="8" y="76"/>
                  <a:pt x="4" y="84"/>
                  <a:pt x="27" y="91"/>
                </a:cubicBezTo>
                <a:cubicBezTo>
                  <a:pt x="50" y="98"/>
                  <a:pt x="99" y="106"/>
                  <a:pt x="141" y="113"/>
                </a:cubicBezTo>
                <a:cubicBezTo>
                  <a:pt x="183" y="120"/>
                  <a:pt x="239" y="128"/>
                  <a:pt x="277" y="136"/>
                </a:cubicBezTo>
                <a:cubicBezTo>
                  <a:pt x="315" y="144"/>
                  <a:pt x="341" y="152"/>
                  <a:pt x="367" y="159"/>
                </a:cubicBezTo>
                <a:cubicBezTo>
                  <a:pt x="393" y="166"/>
                  <a:pt x="412" y="170"/>
                  <a:pt x="435" y="181"/>
                </a:cubicBezTo>
                <a:cubicBezTo>
                  <a:pt x="458" y="192"/>
                  <a:pt x="484" y="208"/>
                  <a:pt x="503" y="227"/>
                </a:cubicBezTo>
                <a:cubicBezTo>
                  <a:pt x="522" y="246"/>
                  <a:pt x="534" y="265"/>
                  <a:pt x="549" y="295"/>
                </a:cubicBezTo>
                <a:cubicBezTo>
                  <a:pt x="564" y="325"/>
                  <a:pt x="583" y="351"/>
                  <a:pt x="594" y="408"/>
                </a:cubicBezTo>
                <a:cubicBezTo>
                  <a:pt x="605" y="465"/>
                  <a:pt x="606" y="571"/>
                  <a:pt x="617" y="635"/>
                </a:cubicBezTo>
                <a:cubicBezTo>
                  <a:pt x="628" y="699"/>
                  <a:pt x="645" y="746"/>
                  <a:pt x="662" y="794"/>
                </a:cubicBezTo>
              </a:path>
            </a:pathLst>
          </a:custGeom>
          <a:noFill/>
          <a:ln w="25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>
            <a:extLst>
              <a:ext uri="{FF2B5EF4-FFF2-40B4-BE49-F238E27FC236}">
                <a16:creationId xmlns:a16="http://schemas.microsoft.com/office/drawing/2014/main" id="{7A70164A-D75D-47E6-AF51-E82B6831D2A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71463" y="1274763"/>
            <a:ext cx="3895725" cy="2411412"/>
            <a:chOff x="3193" y="803"/>
            <a:chExt cx="2454" cy="1519"/>
          </a:xfrm>
        </p:grpSpPr>
        <p:grpSp>
          <p:nvGrpSpPr>
            <p:cNvPr id="46083" name="Group 3">
              <a:extLst>
                <a:ext uri="{FF2B5EF4-FFF2-40B4-BE49-F238E27FC236}">
                  <a16:creationId xmlns:a16="http://schemas.microsoft.com/office/drawing/2014/main" id="{3DD338EF-89E9-4958-A76D-63D8C13BB5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3" y="803"/>
              <a:ext cx="2454" cy="1519"/>
              <a:chOff x="3193" y="803"/>
              <a:chExt cx="2454" cy="1519"/>
            </a:xfrm>
          </p:grpSpPr>
          <p:sp>
            <p:nvSpPr>
              <p:cNvPr id="46084" name="Arc 4">
                <a:extLst>
                  <a:ext uri="{FF2B5EF4-FFF2-40B4-BE49-F238E27FC236}">
                    <a16:creationId xmlns:a16="http://schemas.microsoft.com/office/drawing/2014/main" id="{0430BE39-A536-4AE6-A13E-473EE7F5BAC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5488" y="1797"/>
                <a:ext cx="91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66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085" name="Rectangle 5">
                <a:extLst>
                  <a:ext uri="{FF2B5EF4-FFF2-40B4-BE49-F238E27FC236}">
                    <a16:creationId xmlns:a16="http://schemas.microsoft.com/office/drawing/2014/main" id="{AEC8042D-9F32-4713-95D6-18E3143B1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" y="1436"/>
                <a:ext cx="272" cy="272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99FF66"/>
                  </a:gs>
                  <a:gs pos="100000">
                    <a:srgbClr val="33CC33"/>
                  </a:gs>
                </a:gsLst>
                <a:lin ang="54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086" name="Oval 6">
                <a:extLst>
                  <a:ext uri="{FF2B5EF4-FFF2-40B4-BE49-F238E27FC236}">
                    <a16:creationId xmlns:a16="http://schemas.microsoft.com/office/drawing/2014/main" id="{7CA0A854-B2A2-499D-BFC6-9AEEF3A81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" y="803"/>
                <a:ext cx="2040" cy="1519"/>
              </a:xfrm>
              <a:prstGeom prst="ellipse">
                <a:avLst/>
              </a:prstGeom>
              <a:gradFill rotWithShape="0">
                <a:gsLst>
                  <a:gs pos="0">
                    <a:srgbClr val="99FF66"/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087" name="Arc 7">
                <a:extLst>
                  <a:ext uri="{FF2B5EF4-FFF2-40B4-BE49-F238E27FC236}">
                    <a16:creationId xmlns:a16="http://schemas.microsoft.com/office/drawing/2014/main" id="{36E4D6E7-8903-4A37-99E5-249184DC7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0" y="867"/>
                <a:ext cx="227" cy="111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66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088" name="Freeform 8">
                <a:extLst>
                  <a:ext uri="{FF2B5EF4-FFF2-40B4-BE49-F238E27FC236}">
                    <a16:creationId xmlns:a16="http://schemas.microsoft.com/office/drawing/2014/main" id="{F9A054C2-5400-476C-BE34-E80BC0F6F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4" y="822"/>
                <a:ext cx="662" cy="794"/>
              </a:xfrm>
              <a:custGeom>
                <a:avLst/>
                <a:gdLst>
                  <a:gd name="T0" fmla="*/ 526 w 662"/>
                  <a:gd name="T1" fmla="*/ 45 h 794"/>
                  <a:gd name="T2" fmla="*/ 435 w 662"/>
                  <a:gd name="T3" fmla="*/ 23 h 794"/>
                  <a:gd name="T4" fmla="*/ 141 w 662"/>
                  <a:gd name="T5" fmla="*/ 0 h 794"/>
                  <a:gd name="T6" fmla="*/ 27 w 662"/>
                  <a:gd name="T7" fmla="*/ 23 h 794"/>
                  <a:gd name="T8" fmla="*/ 4 w 662"/>
                  <a:gd name="T9" fmla="*/ 45 h 794"/>
                  <a:gd name="T10" fmla="*/ 4 w 662"/>
                  <a:gd name="T11" fmla="*/ 68 h 794"/>
                  <a:gd name="T12" fmla="*/ 27 w 662"/>
                  <a:gd name="T13" fmla="*/ 91 h 794"/>
                  <a:gd name="T14" fmla="*/ 141 w 662"/>
                  <a:gd name="T15" fmla="*/ 113 h 794"/>
                  <a:gd name="T16" fmla="*/ 277 w 662"/>
                  <a:gd name="T17" fmla="*/ 136 h 794"/>
                  <a:gd name="T18" fmla="*/ 367 w 662"/>
                  <a:gd name="T19" fmla="*/ 159 h 794"/>
                  <a:gd name="T20" fmla="*/ 435 w 662"/>
                  <a:gd name="T21" fmla="*/ 181 h 794"/>
                  <a:gd name="T22" fmla="*/ 503 w 662"/>
                  <a:gd name="T23" fmla="*/ 227 h 794"/>
                  <a:gd name="T24" fmla="*/ 549 w 662"/>
                  <a:gd name="T25" fmla="*/ 295 h 794"/>
                  <a:gd name="T26" fmla="*/ 594 w 662"/>
                  <a:gd name="T27" fmla="*/ 408 h 794"/>
                  <a:gd name="T28" fmla="*/ 617 w 662"/>
                  <a:gd name="T29" fmla="*/ 635 h 794"/>
                  <a:gd name="T30" fmla="*/ 662 w 662"/>
                  <a:gd name="T31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2" h="794">
                    <a:moveTo>
                      <a:pt x="526" y="45"/>
                    </a:moveTo>
                    <a:cubicBezTo>
                      <a:pt x="512" y="37"/>
                      <a:pt x="499" y="30"/>
                      <a:pt x="435" y="23"/>
                    </a:cubicBezTo>
                    <a:cubicBezTo>
                      <a:pt x="371" y="16"/>
                      <a:pt x="209" y="0"/>
                      <a:pt x="141" y="0"/>
                    </a:cubicBezTo>
                    <a:cubicBezTo>
                      <a:pt x="73" y="0"/>
                      <a:pt x="50" y="16"/>
                      <a:pt x="27" y="23"/>
                    </a:cubicBezTo>
                    <a:cubicBezTo>
                      <a:pt x="4" y="30"/>
                      <a:pt x="8" y="38"/>
                      <a:pt x="4" y="45"/>
                    </a:cubicBezTo>
                    <a:cubicBezTo>
                      <a:pt x="0" y="52"/>
                      <a:pt x="0" y="60"/>
                      <a:pt x="4" y="68"/>
                    </a:cubicBezTo>
                    <a:cubicBezTo>
                      <a:pt x="8" y="76"/>
                      <a:pt x="4" y="84"/>
                      <a:pt x="27" y="91"/>
                    </a:cubicBezTo>
                    <a:cubicBezTo>
                      <a:pt x="50" y="98"/>
                      <a:pt x="99" y="106"/>
                      <a:pt x="141" y="113"/>
                    </a:cubicBezTo>
                    <a:cubicBezTo>
                      <a:pt x="183" y="120"/>
                      <a:pt x="239" y="128"/>
                      <a:pt x="277" y="136"/>
                    </a:cubicBezTo>
                    <a:cubicBezTo>
                      <a:pt x="315" y="144"/>
                      <a:pt x="341" y="152"/>
                      <a:pt x="367" y="159"/>
                    </a:cubicBezTo>
                    <a:cubicBezTo>
                      <a:pt x="393" y="166"/>
                      <a:pt x="412" y="170"/>
                      <a:pt x="435" y="181"/>
                    </a:cubicBezTo>
                    <a:cubicBezTo>
                      <a:pt x="458" y="192"/>
                      <a:pt x="484" y="208"/>
                      <a:pt x="503" y="227"/>
                    </a:cubicBezTo>
                    <a:cubicBezTo>
                      <a:pt x="522" y="246"/>
                      <a:pt x="534" y="265"/>
                      <a:pt x="549" y="295"/>
                    </a:cubicBezTo>
                    <a:cubicBezTo>
                      <a:pt x="564" y="325"/>
                      <a:pt x="583" y="351"/>
                      <a:pt x="594" y="408"/>
                    </a:cubicBezTo>
                    <a:cubicBezTo>
                      <a:pt x="605" y="465"/>
                      <a:pt x="606" y="571"/>
                      <a:pt x="617" y="635"/>
                    </a:cubicBezTo>
                    <a:cubicBezTo>
                      <a:pt x="628" y="699"/>
                      <a:pt x="645" y="746"/>
                      <a:pt x="662" y="794"/>
                    </a:cubicBezTo>
                  </a:path>
                </a:pathLst>
              </a:custGeom>
              <a:noFill/>
              <a:ln w="25400" cap="flat" cmpd="sng">
                <a:solidFill>
                  <a:srgbClr val="0099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66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6089" name="Arc 9">
              <a:extLst>
                <a:ext uri="{FF2B5EF4-FFF2-40B4-BE49-F238E27FC236}">
                  <a16:creationId xmlns:a16="http://schemas.microsoft.com/office/drawing/2014/main" id="{39D8ACA6-F60A-4023-B178-A5B197C10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" y="1573"/>
              <a:ext cx="113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0" name="Arc 10">
              <a:extLst>
                <a:ext uri="{FF2B5EF4-FFF2-40B4-BE49-F238E27FC236}">
                  <a16:creationId xmlns:a16="http://schemas.microsoft.com/office/drawing/2014/main" id="{5246C184-E362-48CE-9BCF-DDAF27DBC49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579" y="1978"/>
              <a:ext cx="68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6091" name="Oval 11">
            <a:extLst>
              <a:ext uri="{FF2B5EF4-FFF2-40B4-BE49-F238E27FC236}">
                <a16:creationId xmlns:a16="http://schemas.microsoft.com/office/drawing/2014/main" id="{4F80DEFC-CFA5-457F-A7B2-208B6DF95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1268413"/>
            <a:ext cx="5038725" cy="5038725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6092" name="Group 12">
            <a:extLst>
              <a:ext uri="{FF2B5EF4-FFF2-40B4-BE49-F238E27FC236}">
                <a16:creationId xmlns:a16="http://schemas.microsoft.com/office/drawing/2014/main" id="{DE4329AA-0134-420F-94EF-6E40D98AB5F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628900"/>
            <a:ext cx="52388" cy="1416050"/>
            <a:chOff x="45" y="119"/>
            <a:chExt cx="136" cy="4130"/>
          </a:xfrm>
        </p:grpSpPr>
        <p:sp>
          <p:nvSpPr>
            <p:cNvPr id="46093" name="AutoShape 13">
              <a:extLst>
                <a:ext uri="{FF2B5EF4-FFF2-40B4-BE49-F238E27FC236}">
                  <a16:creationId xmlns:a16="http://schemas.microsoft.com/office/drawing/2014/main" id="{E0C9E5C6-C7F4-4C4A-9C22-3B0390AF0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4" name="Rectangle 14">
              <a:extLst>
                <a:ext uri="{FF2B5EF4-FFF2-40B4-BE49-F238E27FC236}">
                  <a16:creationId xmlns:a16="http://schemas.microsoft.com/office/drawing/2014/main" id="{7333E159-BCC6-4396-81E4-34188917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5" name="Rectangle 15">
              <a:extLst>
                <a:ext uri="{FF2B5EF4-FFF2-40B4-BE49-F238E27FC236}">
                  <a16:creationId xmlns:a16="http://schemas.microsoft.com/office/drawing/2014/main" id="{1CD8B30D-5817-414C-BEE7-7AE0674F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6" name="Rectangle 16">
              <a:extLst>
                <a:ext uri="{FF2B5EF4-FFF2-40B4-BE49-F238E27FC236}">
                  <a16:creationId xmlns:a16="http://schemas.microsoft.com/office/drawing/2014/main" id="{400E1EC6-D2E7-4372-AED0-23E9B0023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7" name="Rectangle 17">
              <a:extLst>
                <a:ext uri="{FF2B5EF4-FFF2-40B4-BE49-F238E27FC236}">
                  <a16:creationId xmlns:a16="http://schemas.microsoft.com/office/drawing/2014/main" id="{AC4A099A-C170-4358-B9A9-94D103BC6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8" name="Rectangle 18">
              <a:extLst>
                <a:ext uri="{FF2B5EF4-FFF2-40B4-BE49-F238E27FC236}">
                  <a16:creationId xmlns:a16="http://schemas.microsoft.com/office/drawing/2014/main" id="{6AB7C943-3B41-4B43-986F-AEDDC67A4F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9" name="Rectangle 19">
              <a:extLst>
                <a:ext uri="{FF2B5EF4-FFF2-40B4-BE49-F238E27FC236}">
                  <a16:creationId xmlns:a16="http://schemas.microsoft.com/office/drawing/2014/main" id="{0EDFD97E-CC88-445D-B2D7-EAE0D59DE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0" name="Rectangle 20">
              <a:extLst>
                <a:ext uri="{FF2B5EF4-FFF2-40B4-BE49-F238E27FC236}">
                  <a16:creationId xmlns:a16="http://schemas.microsoft.com/office/drawing/2014/main" id="{FF18A623-F21A-4B1E-84E3-43AFCD490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1" name="Rectangle 21">
              <a:extLst>
                <a:ext uri="{FF2B5EF4-FFF2-40B4-BE49-F238E27FC236}">
                  <a16:creationId xmlns:a16="http://schemas.microsoft.com/office/drawing/2014/main" id="{E35AAB2C-607C-4E16-9C88-167030E81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2" name="Rectangle 22">
              <a:extLst>
                <a:ext uri="{FF2B5EF4-FFF2-40B4-BE49-F238E27FC236}">
                  <a16:creationId xmlns:a16="http://schemas.microsoft.com/office/drawing/2014/main" id="{DC6445C1-FFC9-4845-A05C-5F70D4176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3" name="Rectangle 23">
              <a:extLst>
                <a:ext uri="{FF2B5EF4-FFF2-40B4-BE49-F238E27FC236}">
                  <a16:creationId xmlns:a16="http://schemas.microsoft.com/office/drawing/2014/main" id="{56A5A15E-8A51-4601-B2DA-E9F509936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4" name="Rectangle 24">
              <a:extLst>
                <a:ext uri="{FF2B5EF4-FFF2-40B4-BE49-F238E27FC236}">
                  <a16:creationId xmlns:a16="http://schemas.microsoft.com/office/drawing/2014/main" id="{01674E9F-CDAB-4FE9-8870-48D4510BC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5" name="AutoShape 25">
              <a:extLst>
                <a:ext uri="{FF2B5EF4-FFF2-40B4-BE49-F238E27FC236}">
                  <a16:creationId xmlns:a16="http://schemas.microsoft.com/office/drawing/2014/main" id="{7B2F9C98-FF12-4E95-9D31-743330306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6" name="Rectangle 26">
              <a:extLst>
                <a:ext uri="{FF2B5EF4-FFF2-40B4-BE49-F238E27FC236}">
                  <a16:creationId xmlns:a16="http://schemas.microsoft.com/office/drawing/2014/main" id="{E1B83C2E-EF6D-4C6B-A481-F404506B6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7" name="Rectangle 27">
              <a:extLst>
                <a:ext uri="{FF2B5EF4-FFF2-40B4-BE49-F238E27FC236}">
                  <a16:creationId xmlns:a16="http://schemas.microsoft.com/office/drawing/2014/main" id="{35F1E326-B969-412C-BB46-6203F82FC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8" name="Rectangle 28">
              <a:extLst>
                <a:ext uri="{FF2B5EF4-FFF2-40B4-BE49-F238E27FC236}">
                  <a16:creationId xmlns:a16="http://schemas.microsoft.com/office/drawing/2014/main" id="{1E8F76A3-931B-4A19-9BB3-9221C4291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9" name="Rectangle 29">
              <a:extLst>
                <a:ext uri="{FF2B5EF4-FFF2-40B4-BE49-F238E27FC236}">
                  <a16:creationId xmlns:a16="http://schemas.microsoft.com/office/drawing/2014/main" id="{A11ACE82-675B-4ABF-9507-1DFFD20E8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0" name="Rectangle 30">
              <a:extLst>
                <a:ext uri="{FF2B5EF4-FFF2-40B4-BE49-F238E27FC236}">
                  <a16:creationId xmlns:a16="http://schemas.microsoft.com/office/drawing/2014/main" id="{72524B6C-AA5F-4AAA-94DD-6D5CF136A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1" name="Rectangle 31">
              <a:extLst>
                <a:ext uri="{FF2B5EF4-FFF2-40B4-BE49-F238E27FC236}">
                  <a16:creationId xmlns:a16="http://schemas.microsoft.com/office/drawing/2014/main" id="{5A8A38B1-CD49-4A2C-A937-3B77DDCBB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2" name="Rectangle 32">
              <a:extLst>
                <a:ext uri="{FF2B5EF4-FFF2-40B4-BE49-F238E27FC236}">
                  <a16:creationId xmlns:a16="http://schemas.microsoft.com/office/drawing/2014/main" id="{CB21189A-E12E-4686-B9E7-CA851F70F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3" name="Rectangle 33">
              <a:extLst>
                <a:ext uri="{FF2B5EF4-FFF2-40B4-BE49-F238E27FC236}">
                  <a16:creationId xmlns:a16="http://schemas.microsoft.com/office/drawing/2014/main" id="{C3EEA5BE-0F74-4887-9314-0EB82A704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4" name="Rectangle 34">
              <a:extLst>
                <a:ext uri="{FF2B5EF4-FFF2-40B4-BE49-F238E27FC236}">
                  <a16:creationId xmlns:a16="http://schemas.microsoft.com/office/drawing/2014/main" id="{1D553CF9-CF29-483F-BF9D-C2A9166ED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5" name="AutoShape 35">
              <a:extLst>
                <a:ext uri="{FF2B5EF4-FFF2-40B4-BE49-F238E27FC236}">
                  <a16:creationId xmlns:a16="http://schemas.microsoft.com/office/drawing/2014/main" id="{56D078D3-B839-41CA-BB45-2048C3A3C6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6" name="AutoShape 36">
              <a:extLst>
                <a:ext uri="{FF2B5EF4-FFF2-40B4-BE49-F238E27FC236}">
                  <a16:creationId xmlns:a16="http://schemas.microsoft.com/office/drawing/2014/main" id="{DE19D0B5-9A5A-41E9-814D-8D6E2F33E4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117" name="Group 37">
            <a:extLst>
              <a:ext uri="{FF2B5EF4-FFF2-40B4-BE49-F238E27FC236}">
                <a16:creationId xmlns:a16="http://schemas.microsoft.com/office/drawing/2014/main" id="{983DB96E-8CC9-4123-83F8-69DB149A6133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706688"/>
            <a:ext cx="52388" cy="1338262"/>
            <a:chOff x="285" y="345"/>
            <a:chExt cx="136" cy="3904"/>
          </a:xfrm>
        </p:grpSpPr>
        <p:sp>
          <p:nvSpPr>
            <p:cNvPr id="46118" name="AutoShape 38">
              <a:extLst>
                <a:ext uri="{FF2B5EF4-FFF2-40B4-BE49-F238E27FC236}">
                  <a16:creationId xmlns:a16="http://schemas.microsoft.com/office/drawing/2014/main" id="{FE46A828-F27C-4253-A296-2EFF9133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19" name="Rectangle 39">
              <a:extLst>
                <a:ext uri="{FF2B5EF4-FFF2-40B4-BE49-F238E27FC236}">
                  <a16:creationId xmlns:a16="http://schemas.microsoft.com/office/drawing/2014/main" id="{7DCF5BB8-F71B-4C23-B2C2-1C1E13A8D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0" name="Rectangle 40">
              <a:extLst>
                <a:ext uri="{FF2B5EF4-FFF2-40B4-BE49-F238E27FC236}">
                  <a16:creationId xmlns:a16="http://schemas.microsoft.com/office/drawing/2014/main" id="{B1F7F8A6-4475-4F64-AC77-4FB70733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1" name="Rectangle 41">
              <a:extLst>
                <a:ext uri="{FF2B5EF4-FFF2-40B4-BE49-F238E27FC236}">
                  <a16:creationId xmlns:a16="http://schemas.microsoft.com/office/drawing/2014/main" id="{477B6EFA-CD9B-4A42-B46B-2BB0109C7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2" name="Rectangle 42">
              <a:extLst>
                <a:ext uri="{FF2B5EF4-FFF2-40B4-BE49-F238E27FC236}">
                  <a16:creationId xmlns:a16="http://schemas.microsoft.com/office/drawing/2014/main" id="{D9022036-5CDF-488B-9AF9-0A9D1333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3" name="Rectangle 43">
              <a:extLst>
                <a:ext uri="{FF2B5EF4-FFF2-40B4-BE49-F238E27FC236}">
                  <a16:creationId xmlns:a16="http://schemas.microsoft.com/office/drawing/2014/main" id="{313201C5-F5D4-4A23-A52C-D40B2B5B0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4" name="Rectangle 44">
              <a:extLst>
                <a:ext uri="{FF2B5EF4-FFF2-40B4-BE49-F238E27FC236}">
                  <a16:creationId xmlns:a16="http://schemas.microsoft.com/office/drawing/2014/main" id="{9C7F2F54-FC95-4771-B1E4-98DBDCBC9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5" name="Rectangle 45">
              <a:extLst>
                <a:ext uri="{FF2B5EF4-FFF2-40B4-BE49-F238E27FC236}">
                  <a16:creationId xmlns:a16="http://schemas.microsoft.com/office/drawing/2014/main" id="{C724DE40-371E-4157-8895-E96B2EF33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6" name="AutoShape 46">
              <a:extLst>
                <a:ext uri="{FF2B5EF4-FFF2-40B4-BE49-F238E27FC236}">
                  <a16:creationId xmlns:a16="http://schemas.microsoft.com/office/drawing/2014/main" id="{9807E795-E984-4783-9842-61C389EB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7" name="Rectangle 47">
              <a:extLst>
                <a:ext uri="{FF2B5EF4-FFF2-40B4-BE49-F238E27FC236}">
                  <a16:creationId xmlns:a16="http://schemas.microsoft.com/office/drawing/2014/main" id="{4E3D010D-E947-4A6F-A271-E9C5796DB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8" name="Rectangle 48">
              <a:extLst>
                <a:ext uri="{FF2B5EF4-FFF2-40B4-BE49-F238E27FC236}">
                  <a16:creationId xmlns:a16="http://schemas.microsoft.com/office/drawing/2014/main" id="{80C6708C-1097-4962-B555-6956B4A55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9" name="Rectangle 49">
              <a:extLst>
                <a:ext uri="{FF2B5EF4-FFF2-40B4-BE49-F238E27FC236}">
                  <a16:creationId xmlns:a16="http://schemas.microsoft.com/office/drawing/2014/main" id="{9E9B3EB6-8E25-4185-97E3-7A9F81BE7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0" name="Rectangle 50">
              <a:extLst>
                <a:ext uri="{FF2B5EF4-FFF2-40B4-BE49-F238E27FC236}">
                  <a16:creationId xmlns:a16="http://schemas.microsoft.com/office/drawing/2014/main" id="{8CDC48A6-7BF0-4A6D-823B-F94085F77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1" name="Rectangle 51">
              <a:extLst>
                <a:ext uri="{FF2B5EF4-FFF2-40B4-BE49-F238E27FC236}">
                  <a16:creationId xmlns:a16="http://schemas.microsoft.com/office/drawing/2014/main" id="{B1E9AE56-0DB6-4D25-80A2-32A5C3FD4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2" name="Rectangle 52">
              <a:extLst>
                <a:ext uri="{FF2B5EF4-FFF2-40B4-BE49-F238E27FC236}">
                  <a16:creationId xmlns:a16="http://schemas.microsoft.com/office/drawing/2014/main" id="{31833884-DDE6-4C24-B342-CC416EBD7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3" name="Rectangle 53">
              <a:extLst>
                <a:ext uri="{FF2B5EF4-FFF2-40B4-BE49-F238E27FC236}">
                  <a16:creationId xmlns:a16="http://schemas.microsoft.com/office/drawing/2014/main" id="{CB581B7D-B024-4F1A-94A1-A1A701523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4" name="Rectangle 54">
              <a:extLst>
                <a:ext uri="{FF2B5EF4-FFF2-40B4-BE49-F238E27FC236}">
                  <a16:creationId xmlns:a16="http://schemas.microsoft.com/office/drawing/2014/main" id="{986DFC63-34DF-4139-A730-4F18B0401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5" name="Rectangle 55">
              <a:extLst>
                <a:ext uri="{FF2B5EF4-FFF2-40B4-BE49-F238E27FC236}">
                  <a16:creationId xmlns:a16="http://schemas.microsoft.com/office/drawing/2014/main" id="{F2253F94-7967-41B7-945D-B373CB8F1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6" name="Rectangle 56">
              <a:extLst>
                <a:ext uri="{FF2B5EF4-FFF2-40B4-BE49-F238E27FC236}">
                  <a16:creationId xmlns:a16="http://schemas.microsoft.com/office/drawing/2014/main" id="{A05A93FE-A7EF-4BB0-923D-D28634FCD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7" name="Rectangle 57">
              <a:extLst>
                <a:ext uri="{FF2B5EF4-FFF2-40B4-BE49-F238E27FC236}">
                  <a16:creationId xmlns:a16="http://schemas.microsoft.com/office/drawing/2014/main" id="{ED51A20C-DD42-4BE0-ADEA-A78A0BBA8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8" name="Rectangle 58">
              <a:extLst>
                <a:ext uri="{FF2B5EF4-FFF2-40B4-BE49-F238E27FC236}">
                  <a16:creationId xmlns:a16="http://schemas.microsoft.com/office/drawing/2014/main" id="{B89A41C8-D037-42D1-8AD1-B0836A989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9" name="Rectangle 59">
              <a:extLst>
                <a:ext uri="{FF2B5EF4-FFF2-40B4-BE49-F238E27FC236}">
                  <a16:creationId xmlns:a16="http://schemas.microsoft.com/office/drawing/2014/main" id="{4A6C718A-E63E-4FEC-94E4-CE0A1C69A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0" name="AutoShape 60">
              <a:extLst>
                <a:ext uri="{FF2B5EF4-FFF2-40B4-BE49-F238E27FC236}">
                  <a16:creationId xmlns:a16="http://schemas.microsoft.com/office/drawing/2014/main" id="{CB5B35BB-B37A-4D51-B3CC-220C973800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1" name="AutoShape 61">
              <a:extLst>
                <a:ext uri="{FF2B5EF4-FFF2-40B4-BE49-F238E27FC236}">
                  <a16:creationId xmlns:a16="http://schemas.microsoft.com/office/drawing/2014/main" id="{CAD4DA97-27A6-4743-9578-C268C84AC3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142" name="Group 62">
            <a:extLst>
              <a:ext uri="{FF2B5EF4-FFF2-40B4-BE49-F238E27FC236}">
                <a16:creationId xmlns:a16="http://schemas.microsoft.com/office/drawing/2014/main" id="{2C5219C7-21D8-4EE3-A892-A9C904B15505}"/>
              </a:ext>
            </a:extLst>
          </p:cNvPr>
          <p:cNvGrpSpPr>
            <a:grpSpLocks/>
          </p:cNvGrpSpPr>
          <p:nvPr/>
        </p:nvGrpSpPr>
        <p:grpSpPr bwMode="auto">
          <a:xfrm>
            <a:off x="5183188" y="2962275"/>
            <a:ext cx="52387" cy="1082675"/>
            <a:chOff x="526" y="1089"/>
            <a:chExt cx="136" cy="3160"/>
          </a:xfrm>
        </p:grpSpPr>
        <p:sp>
          <p:nvSpPr>
            <p:cNvPr id="46143" name="AutoShape 63">
              <a:extLst>
                <a:ext uri="{FF2B5EF4-FFF2-40B4-BE49-F238E27FC236}">
                  <a16:creationId xmlns:a16="http://schemas.microsoft.com/office/drawing/2014/main" id="{A55B0B22-8ECD-4265-9F99-492D7537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4" name="AutoShape 64">
              <a:extLst>
                <a:ext uri="{FF2B5EF4-FFF2-40B4-BE49-F238E27FC236}">
                  <a16:creationId xmlns:a16="http://schemas.microsoft.com/office/drawing/2014/main" id="{170FC614-AD3F-441F-8601-818CB1AF0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5" name="AutoShape 65">
              <a:extLst>
                <a:ext uri="{FF2B5EF4-FFF2-40B4-BE49-F238E27FC236}">
                  <a16:creationId xmlns:a16="http://schemas.microsoft.com/office/drawing/2014/main" id="{5BC307E6-1A92-4D73-B876-128574939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6" name="Rectangle 66">
              <a:extLst>
                <a:ext uri="{FF2B5EF4-FFF2-40B4-BE49-F238E27FC236}">
                  <a16:creationId xmlns:a16="http://schemas.microsoft.com/office/drawing/2014/main" id="{7BC9262E-1897-487C-BF00-7DBD9B4E4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7" name="Rectangle 67">
              <a:extLst>
                <a:ext uri="{FF2B5EF4-FFF2-40B4-BE49-F238E27FC236}">
                  <a16:creationId xmlns:a16="http://schemas.microsoft.com/office/drawing/2014/main" id="{ED30B10B-8EA9-49A8-A97C-8BD6666AE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8" name="Rectangle 68">
              <a:extLst>
                <a:ext uri="{FF2B5EF4-FFF2-40B4-BE49-F238E27FC236}">
                  <a16:creationId xmlns:a16="http://schemas.microsoft.com/office/drawing/2014/main" id="{917363C5-87B4-49D1-868E-16BA1B941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9" name="Rectangle 69">
              <a:extLst>
                <a:ext uri="{FF2B5EF4-FFF2-40B4-BE49-F238E27FC236}">
                  <a16:creationId xmlns:a16="http://schemas.microsoft.com/office/drawing/2014/main" id="{48543C01-4F54-43F2-A49B-BF553F81A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0" name="Rectangle 70">
              <a:extLst>
                <a:ext uri="{FF2B5EF4-FFF2-40B4-BE49-F238E27FC236}">
                  <a16:creationId xmlns:a16="http://schemas.microsoft.com/office/drawing/2014/main" id="{064201FB-0F2B-4F53-9525-D5F9B210B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1" name="Rectangle 71">
              <a:extLst>
                <a:ext uri="{FF2B5EF4-FFF2-40B4-BE49-F238E27FC236}">
                  <a16:creationId xmlns:a16="http://schemas.microsoft.com/office/drawing/2014/main" id="{3533416F-9483-495D-8804-3BBABEB1E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2" name="Rectangle 72">
              <a:extLst>
                <a:ext uri="{FF2B5EF4-FFF2-40B4-BE49-F238E27FC236}">
                  <a16:creationId xmlns:a16="http://schemas.microsoft.com/office/drawing/2014/main" id="{C21F688F-781D-4D15-9E6F-ED61F794F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3" name="Rectangle 73">
              <a:extLst>
                <a:ext uri="{FF2B5EF4-FFF2-40B4-BE49-F238E27FC236}">
                  <a16:creationId xmlns:a16="http://schemas.microsoft.com/office/drawing/2014/main" id="{55E4BC11-C42D-45CD-A6A5-C75A75B45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4" name="Rectangle 74">
              <a:extLst>
                <a:ext uri="{FF2B5EF4-FFF2-40B4-BE49-F238E27FC236}">
                  <a16:creationId xmlns:a16="http://schemas.microsoft.com/office/drawing/2014/main" id="{BAE392DB-238D-4088-99F6-81F1E61B6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5" name="Rectangle 75">
              <a:extLst>
                <a:ext uri="{FF2B5EF4-FFF2-40B4-BE49-F238E27FC236}">
                  <a16:creationId xmlns:a16="http://schemas.microsoft.com/office/drawing/2014/main" id="{A7AFBBB5-2B1E-42CA-AC5C-90B83A978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6" name="Rectangle 76">
              <a:extLst>
                <a:ext uri="{FF2B5EF4-FFF2-40B4-BE49-F238E27FC236}">
                  <a16:creationId xmlns:a16="http://schemas.microsoft.com/office/drawing/2014/main" id="{D3646716-343C-42EE-ABF6-F2410F3C7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7" name="Rectangle 77">
              <a:extLst>
                <a:ext uri="{FF2B5EF4-FFF2-40B4-BE49-F238E27FC236}">
                  <a16:creationId xmlns:a16="http://schemas.microsoft.com/office/drawing/2014/main" id="{BAD403B8-1AD4-47A9-887F-D73FDBB92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8" name="Rectangle 78">
              <a:extLst>
                <a:ext uri="{FF2B5EF4-FFF2-40B4-BE49-F238E27FC236}">
                  <a16:creationId xmlns:a16="http://schemas.microsoft.com/office/drawing/2014/main" id="{0F944FC7-8D77-4417-AE9E-C9610F418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59" name="Rectangle 79">
              <a:extLst>
                <a:ext uri="{FF2B5EF4-FFF2-40B4-BE49-F238E27FC236}">
                  <a16:creationId xmlns:a16="http://schemas.microsoft.com/office/drawing/2014/main" id="{F7E73501-C99A-4BD8-B0A6-7DF763A03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0" name="Rectangle 80">
              <a:extLst>
                <a:ext uri="{FF2B5EF4-FFF2-40B4-BE49-F238E27FC236}">
                  <a16:creationId xmlns:a16="http://schemas.microsoft.com/office/drawing/2014/main" id="{C7C91E16-187A-434E-BBC2-152EE4F8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1" name="Rectangle 81">
              <a:extLst>
                <a:ext uri="{FF2B5EF4-FFF2-40B4-BE49-F238E27FC236}">
                  <a16:creationId xmlns:a16="http://schemas.microsoft.com/office/drawing/2014/main" id="{8920A8C1-8099-475A-88F8-AAF349452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2" name="Rectangle 82">
              <a:extLst>
                <a:ext uri="{FF2B5EF4-FFF2-40B4-BE49-F238E27FC236}">
                  <a16:creationId xmlns:a16="http://schemas.microsoft.com/office/drawing/2014/main" id="{940E9CDA-BA2D-411A-9B05-F5A72A05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3" name="Rectangle 83">
              <a:extLst>
                <a:ext uri="{FF2B5EF4-FFF2-40B4-BE49-F238E27FC236}">
                  <a16:creationId xmlns:a16="http://schemas.microsoft.com/office/drawing/2014/main" id="{86478526-0AD5-4518-9F27-4E6E026A6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4" name="AutoShape 84">
              <a:extLst>
                <a:ext uri="{FF2B5EF4-FFF2-40B4-BE49-F238E27FC236}">
                  <a16:creationId xmlns:a16="http://schemas.microsoft.com/office/drawing/2014/main" id="{9080BEB8-2417-495B-819B-B0695E4FF1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5" name="AutoShape 85">
              <a:extLst>
                <a:ext uri="{FF2B5EF4-FFF2-40B4-BE49-F238E27FC236}">
                  <a16:creationId xmlns:a16="http://schemas.microsoft.com/office/drawing/2014/main" id="{7098A7A1-3D21-4C50-8AAB-A5607EB8B8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166" name="Group 86">
            <a:extLst>
              <a:ext uri="{FF2B5EF4-FFF2-40B4-BE49-F238E27FC236}">
                <a16:creationId xmlns:a16="http://schemas.microsoft.com/office/drawing/2014/main" id="{F44E6F3B-B5FF-4B9F-A296-995628EAFA7A}"/>
              </a:ext>
            </a:extLst>
          </p:cNvPr>
          <p:cNvGrpSpPr>
            <a:grpSpLocks/>
          </p:cNvGrpSpPr>
          <p:nvPr/>
        </p:nvGrpSpPr>
        <p:grpSpPr bwMode="auto">
          <a:xfrm>
            <a:off x="5564188" y="3036888"/>
            <a:ext cx="52387" cy="1008062"/>
            <a:chOff x="766" y="1306"/>
            <a:chExt cx="136" cy="2943"/>
          </a:xfrm>
        </p:grpSpPr>
        <p:sp>
          <p:nvSpPr>
            <p:cNvPr id="46167" name="AutoShape 87">
              <a:extLst>
                <a:ext uri="{FF2B5EF4-FFF2-40B4-BE49-F238E27FC236}">
                  <a16:creationId xmlns:a16="http://schemas.microsoft.com/office/drawing/2014/main" id="{5B412B03-8918-4A85-AD09-7547FCD7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8" name="AutoShape 88">
              <a:extLst>
                <a:ext uri="{FF2B5EF4-FFF2-40B4-BE49-F238E27FC236}">
                  <a16:creationId xmlns:a16="http://schemas.microsoft.com/office/drawing/2014/main" id="{F70E4852-419C-430E-BBB6-871F0538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9" name="Rectangle 89">
              <a:extLst>
                <a:ext uri="{FF2B5EF4-FFF2-40B4-BE49-F238E27FC236}">
                  <a16:creationId xmlns:a16="http://schemas.microsoft.com/office/drawing/2014/main" id="{7B646879-544C-40C7-B6F3-C0854F80E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0" name="Rectangle 90">
              <a:extLst>
                <a:ext uri="{FF2B5EF4-FFF2-40B4-BE49-F238E27FC236}">
                  <a16:creationId xmlns:a16="http://schemas.microsoft.com/office/drawing/2014/main" id="{536DA5EC-9443-4CBD-A625-FE6E605E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1" name="Rectangle 91">
              <a:extLst>
                <a:ext uri="{FF2B5EF4-FFF2-40B4-BE49-F238E27FC236}">
                  <a16:creationId xmlns:a16="http://schemas.microsoft.com/office/drawing/2014/main" id="{E0FEB2E3-4F0A-43A3-B106-AA3BC3690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2" name="Rectangle 92">
              <a:extLst>
                <a:ext uri="{FF2B5EF4-FFF2-40B4-BE49-F238E27FC236}">
                  <a16:creationId xmlns:a16="http://schemas.microsoft.com/office/drawing/2014/main" id="{9FE3FAB2-A6B2-4109-B2D3-76615017B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3" name="Rectangle 93">
              <a:extLst>
                <a:ext uri="{FF2B5EF4-FFF2-40B4-BE49-F238E27FC236}">
                  <a16:creationId xmlns:a16="http://schemas.microsoft.com/office/drawing/2014/main" id="{20F3684C-180E-4D34-9E77-E7CEC0BF8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4" name="Rectangle 94">
              <a:extLst>
                <a:ext uri="{FF2B5EF4-FFF2-40B4-BE49-F238E27FC236}">
                  <a16:creationId xmlns:a16="http://schemas.microsoft.com/office/drawing/2014/main" id="{4A2884D1-7653-4E58-AF04-4C52EAF1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5" name="Rectangle 95">
              <a:extLst>
                <a:ext uri="{FF2B5EF4-FFF2-40B4-BE49-F238E27FC236}">
                  <a16:creationId xmlns:a16="http://schemas.microsoft.com/office/drawing/2014/main" id="{123974B1-3F11-421D-97CC-ED5B971B4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6" name="Rectangle 96">
              <a:extLst>
                <a:ext uri="{FF2B5EF4-FFF2-40B4-BE49-F238E27FC236}">
                  <a16:creationId xmlns:a16="http://schemas.microsoft.com/office/drawing/2014/main" id="{D5240FDA-AEB5-4860-92E2-C35028A25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7" name="Rectangle 97">
              <a:extLst>
                <a:ext uri="{FF2B5EF4-FFF2-40B4-BE49-F238E27FC236}">
                  <a16:creationId xmlns:a16="http://schemas.microsoft.com/office/drawing/2014/main" id="{846A8ED6-248B-420C-8869-03309E071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8" name="Rectangle 98">
              <a:extLst>
                <a:ext uri="{FF2B5EF4-FFF2-40B4-BE49-F238E27FC236}">
                  <a16:creationId xmlns:a16="http://schemas.microsoft.com/office/drawing/2014/main" id="{56DAC2DF-36D4-48E5-9F2D-7B53C4775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9" name="Rectangle 99">
              <a:extLst>
                <a:ext uri="{FF2B5EF4-FFF2-40B4-BE49-F238E27FC236}">
                  <a16:creationId xmlns:a16="http://schemas.microsoft.com/office/drawing/2014/main" id="{CC34BEE3-AFF4-4B4B-A919-946E13956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0" name="Rectangle 100">
              <a:extLst>
                <a:ext uri="{FF2B5EF4-FFF2-40B4-BE49-F238E27FC236}">
                  <a16:creationId xmlns:a16="http://schemas.microsoft.com/office/drawing/2014/main" id="{459686AD-9CE6-4ACD-A847-07D307A08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1" name="Rectangle 101">
              <a:extLst>
                <a:ext uri="{FF2B5EF4-FFF2-40B4-BE49-F238E27FC236}">
                  <a16:creationId xmlns:a16="http://schemas.microsoft.com/office/drawing/2014/main" id="{6B91535F-0935-4928-8B2F-EA8C15363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2" name="Rectangle 102">
              <a:extLst>
                <a:ext uri="{FF2B5EF4-FFF2-40B4-BE49-F238E27FC236}">
                  <a16:creationId xmlns:a16="http://schemas.microsoft.com/office/drawing/2014/main" id="{5C9F8276-944F-4810-A3D7-9F3E8268B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3" name="Rectangle 103">
              <a:extLst>
                <a:ext uri="{FF2B5EF4-FFF2-40B4-BE49-F238E27FC236}">
                  <a16:creationId xmlns:a16="http://schemas.microsoft.com/office/drawing/2014/main" id="{B4437C66-7B70-46D6-85E4-EBEEC3EA3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4" name="AutoShape 104">
              <a:extLst>
                <a:ext uri="{FF2B5EF4-FFF2-40B4-BE49-F238E27FC236}">
                  <a16:creationId xmlns:a16="http://schemas.microsoft.com/office/drawing/2014/main" id="{1B347D51-BB1D-44ED-A4E1-FF1FF24418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5" name="AutoShape 105">
              <a:extLst>
                <a:ext uri="{FF2B5EF4-FFF2-40B4-BE49-F238E27FC236}">
                  <a16:creationId xmlns:a16="http://schemas.microsoft.com/office/drawing/2014/main" id="{0ECC74A9-3955-4E01-B984-7EED062B3C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186" name="Group 106">
            <a:extLst>
              <a:ext uri="{FF2B5EF4-FFF2-40B4-BE49-F238E27FC236}">
                <a16:creationId xmlns:a16="http://schemas.microsoft.com/office/drawing/2014/main" id="{03E5E121-E453-44AB-AFE0-0B145A298D4B}"/>
              </a:ext>
            </a:extLst>
          </p:cNvPr>
          <p:cNvGrpSpPr>
            <a:grpSpLocks/>
          </p:cNvGrpSpPr>
          <p:nvPr/>
        </p:nvGrpSpPr>
        <p:grpSpPr bwMode="auto">
          <a:xfrm>
            <a:off x="5946775" y="3079750"/>
            <a:ext cx="52388" cy="965200"/>
            <a:chOff x="1007" y="1433"/>
            <a:chExt cx="136" cy="2816"/>
          </a:xfrm>
        </p:grpSpPr>
        <p:sp>
          <p:nvSpPr>
            <p:cNvPr id="46187" name="AutoShape 107">
              <a:extLst>
                <a:ext uri="{FF2B5EF4-FFF2-40B4-BE49-F238E27FC236}">
                  <a16:creationId xmlns:a16="http://schemas.microsoft.com/office/drawing/2014/main" id="{510DC656-27C5-40BD-9EFD-A5794C38B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8" name="Rectangle 108">
              <a:extLst>
                <a:ext uri="{FF2B5EF4-FFF2-40B4-BE49-F238E27FC236}">
                  <a16:creationId xmlns:a16="http://schemas.microsoft.com/office/drawing/2014/main" id="{D82A234A-7B60-4D1C-A850-22D9E800C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89" name="Rectangle 109">
              <a:extLst>
                <a:ext uri="{FF2B5EF4-FFF2-40B4-BE49-F238E27FC236}">
                  <a16:creationId xmlns:a16="http://schemas.microsoft.com/office/drawing/2014/main" id="{0C078F13-F756-4765-9D86-50E973017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0" name="Rectangle 110">
              <a:extLst>
                <a:ext uri="{FF2B5EF4-FFF2-40B4-BE49-F238E27FC236}">
                  <a16:creationId xmlns:a16="http://schemas.microsoft.com/office/drawing/2014/main" id="{61E0270B-80B9-4FFB-A959-40B840DF9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1" name="Rectangle 111">
              <a:extLst>
                <a:ext uri="{FF2B5EF4-FFF2-40B4-BE49-F238E27FC236}">
                  <a16:creationId xmlns:a16="http://schemas.microsoft.com/office/drawing/2014/main" id="{8FCBE6AB-BAAD-4348-A831-3ECD83634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2" name="AutoShape 112">
              <a:extLst>
                <a:ext uri="{FF2B5EF4-FFF2-40B4-BE49-F238E27FC236}">
                  <a16:creationId xmlns:a16="http://schemas.microsoft.com/office/drawing/2014/main" id="{1B57646C-0A91-43BF-BEE6-A22FA7428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3" name="Rectangle 113">
              <a:extLst>
                <a:ext uri="{FF2B5EF4-FFF2-40B4-BE49-F238E27FC236}">
                  <a16:creationId xmlns:a16="http://schemas.microsoft.com/office/drawing/2014/main" id="{E9C7BA91-B026-4D60-A2AF-BD96DC176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4" name="Rectangle 114">
              <a:extLst>
                <a:ext uri="{FF2B5EF4-FFF2-40B4-BE49-F238E27FC236}">
                  <a16:creationId xmlns:a16="http://schemas.microsoft.com/office/drawing/2014/main" id="{E45F51BF-651D-4AAD-B919-59D99BCB5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5" name="Rectangle 115">
              <a:extLst>
                <a:ext uri="{FF2B5EF4-FFF2-40B4-BE49-F238E27FC236}">
                  <a16:creationId xmlns:a16="http://schemas.microsoft.com/office/drawing/2014/main" id="{F6C543C2-3801-4168-BF98-D13078ECB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6" name="Rectangle 116">
              <a:extLst>
                <a:ext uri="{FF2B5EF4-FFF2-40B4-BE49-F238E27FC236}">
                  <a16:creationId xmlns:a16="http://schemas.microsoft.com/office/drawing/2014/main" id="{A54E5964-C863-409D-9F4B-1DE655067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7" name="Rectangle 117">
              <a:extLst>
                <a:ext uri="{FF2B5EF4-FFF2-40B4-BE49-F238E27FC236}">
                  <a16:creationId xmlns:a16="http://schemas.microsoft.com/office/drawing/2014/main" id="{D41E20BD-15C8-4C49-B69A-AE05E7047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8" name="Rectangle 118">
              <a:extLst>
                <a:ext uri="{FF2B5EF4-FFF2-40B4-BE49-F238E27FC236}">
                  <a16:creationId xmlns:a16="http://schemas.microsoft.com/office/drawing/2014/main" id="{69755E11-B35F-486B-9039-D1C61CD4D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99" name="Rectangle 119">
              <a:extLst>
                <a:ext uri="{FF2B5EF4-FFF2-40B4-BE49-F238E27FC236}">
                  <a16:creationId xmlns:a16="http://schemas.microsoft.com/office/drawing/2014/main" id="{9A4EFE17-42D0-4E6D-9A0D-D3A36165F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0" name="Rectangle 120">
              <a:extLst>
                <a:ext uri="{FF2B5EF4-FFF2-40B4-BE49-F238E27FC236}">
                  <a16:creationId xmlns:a16="http://schemas.microsoft.com/office/drawing/2014/main" id="{1D455BE1-FF72-40FA-B093-A226497A0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1" name="Rectangle 121">
              <a:extLst>
                <a:ext uri="{FF2B5EF4-FFF2-40B4-BE49-F238E27FC236}">
                  <a16:creationId xmlns:a16="http://schemas.microsoft.com/office/drawing/2014/main" id="{FD7FE875-58FF-4148-A280-1FC719E33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2" name="Rectangle 122">
              <a:extLst>
                <a:ext uri="{FF2B5EF4-FFF2-40B4-BE49-F238E27FC236}">
                  <a16:creationId xmlns:a16="http://schemas.microsoft.com/office/drawing/2014/main" id="{40457899-54D5-4CF7-A525-C2F4099E8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3" name="Rectangle 123">
              <a:extLst>
                <a:ext uri="{FF2B5EF4-FFF2-40B4-BE49-F238E27FC236}">
                  <a16:creationId xmlns:a16="http://schemas.microsoft.com/office/drawing/2014/main" id="{8BEB4858-EBBB-42FC-ACEA-3DBECFD39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4" name="AutoShape 124">
              <a:extLst>
                <a:ext uri="{FF2B5EF4-FFF2-40B4-BE49-F238E27FC236}">
                  <a16:creationId xmlns:a16="http://schemas.microsoft.com/office/drawing/2014/main" id="{D118C2C2-C39C-496B-B011-59AD13FD7E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5" name="AutoShape 125">
              <a:extLst>
                <a:ext uri="{FF2B5EF4-FFF2-40B4-BE49-F238E27FC236}">
                  <a16:creationId xmlns:a16="http://schemas.microsoft.com/office/drawing/2014/main" id="{837ACB09-DD3E-4AF6-AAF6-F03E5B1FD9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06" name="Group 126">
            <a:extLst>
              <a:ext uri="{FF2B5EF4-FFF2-40B4-BE49-F238E27FC236}">
                <a16:creationId xmlns:a16="http://schemas.microsoft.com/office/drawing/2014/main" id="{D6398F9D-2BC8-4E14-BF6B-9BBD621ACFF3}"/>
              </a:ext>
            </a:extLst>
          </p:cNvPr>
          <p:cNvGrpSpPr>
            <a:grpSpLocks/>
          </p:cNvGrpSpPr>
          <p:nvPr/>
        </p:nvGrpSpPr>
        <p:grpSpPr bwMode="auto">
          <a:xfrm>
            <a:off x="6329363" y="3100388"/>
            <a:ext cx="52387" cy="944562"/>
            <a:chOff x="1248" y="1497"/>
            <a:chExt cx="136" cy="2752"/>
          </a:xfrm>
        </p:grpSpPr>
        <p:sp>
          <p:nvSpPr>
            <p:cNvPr id="46207" name="AutoShape 127">
              <a:extLst>
                <a:ext uri="{FF2B5EF4-FFF2-40B4-BE49-F238E27FC236}">
                  <a16:creationId xmlns:a16="http://schemas.microsoft.com/office/drawing/2014/main" id="{56B07059-7518-43FD-9ED0-8F9E25266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8" name="AutoShape 128">
              <a:extLst>
                <a:ext uri="{FF2B5EF4-FFF2-40B4-BE49-F238E27FC236}">
                  <a16:creationId xmlns:a16="http://schemas.microsoft.com/office/drawing/2014/main" id="{90D5B1F6-73D8-4E41-A9FE-2B85C0B4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09" name="Rectangle 129">
              <a:extLst>
                <a:ext uri="{FF2B5EF4-FFF2-40B4-BE49-F238E27FC236}">
                  <a16:creationId xmlns:a16="http://schemas.microsoft.com/office/drawing/2014/main" id="{7A9CEAD2-A9DB-426E-8582-5C9AD383B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0" name="Rectangle 130">
              <a:extLst>
                <a:ext uri="{FF2B5EF4-FFF2-40B4-BE49-F238E27FC236}">
                  <a16:creationId xmlns:a16="http://schemas.microsoft.com/office/drawing/2014/main" id="{C7F8BC3F-38BC-4CB7-B772-5CDD06C40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1" name="Rectangle 131">
              <a:extLst>
                <a:ext uri="{FF2B5EF4-FFF2-40B4-BE49-F238E27FC236}">
                  <a16:creationId xmlns:a16="http://schemas.microsoft.com/office/drawing/2014/main" id="{F3E8FDDE-9B8E-4C92-A1A3-D0239853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2" name="Rectangle 132">
              <a:extLst>
                <a:ext uri="{FF2B5EF4-FFF2-40B4-BE49-F238E27FC236}">
                  <a16:creationId xmlns:a16="http://schemas.microsoft.com/office/drawing/2014/main" id="{0F5F3C30-CEE0-4572-8A70-54BFDB0BE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3" name="Rectangle 133">
              <a:extLst>
                <a:ext uri="{FF2B5EF4-FFF2-40B4-BE49-F238E27FC236}">
                  <a16:creationId xmlns:a16="http://schemas.microsoft.com/office/drawing/2014/main" id="{6D37EE11-5AAA-43BF-B5A6-7234DF35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4" name="Rectangle 134">
              <a:extLst>
                <a:ext uri="{FF2B5EF4-FFF2-40B4-BE49-F238E27FC236}">
                  <a16:creationId xmlns:a16="http://schemas.microsoft.com/office/drawing/2014/main" id="{0AA6456C-D7BE-4FBF-9ADE-F6574BAF3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5" name="Rectangle 135">
              <a:extLst>
                <a:ext uri="{FF2B5EF4-FFF2-40B4-BE49-F238E27FC236}">
                  <a16:creationId xmlns:a16="http://schemas.microsoft.com/office/drawing/2014/main" id="{0BF5B16B-1885-4D89-8DAF-66D6A14B7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6" name="Rectangle 136">
              <a:extLst>
                <a:ext uri="{FF2B5EF4-FFF2-40B4-BE49-F238E27FC236}">
                  <a16:creationId xmlns:a16="http://schemas.microsoft.com/office/drawing/2014/main" id="{FA913A23-7362-4BC2-9644-256AFFC84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7" name="Rectangle 137">
              <a:extLst>
                <a:ext uri="{FF2B5EF4-FFF2-40B4-BE49-F238E27FC236}">
                  <a16:creationId xmlns:a16="http://schemas.microsoft.com/office/drawing/2014/main" id="{285D9BC1-0A4A-4669-BA91-6395D49A9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8" name="Rectangle 138">
              <a:extLst>
                <a:ext uri="{FF2B5EF4-FFF2-40B4-BE49-F238E27FC236}">
                  <a16:creationId xmlns:a16="http://schemas.microsoft.com/office/drawing/2014/main" id="{E30E6CB6-2F36-42D6-A560-2D2367B77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19" name="Rectangle 139">
              <a:extLst>
                <a:ext uri="{FF2B5EF4-FFF2-40B4-BE49-F238E27FC236}">
                  <a16:creationId xmlns:a16="http://schemas.microsoft.com/office/drawing/2014/main" id="{B79E8D6D-2244-47A8-81D5-4B8D7C6CC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0" name="Rectangle 140">
              <a:extLst>
                <a:ext uri="{FF2B5EF4-FFF2-40B4-BE49-F238E27FC236}">
                  <a16:creationId xmlns:a16="http://schemas.microsoft.com/office/drawing/2014/main" id="{F4DE3C72-1F6B-42A1-9CBE-67F290B1D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1" name="Rectangle 141">
              <a:extLst>
                <a:ext uri="{FF2B5EF4-FFF2-40B4-BE49-F238E27FC236}">
                  <a16:creationId xmlns:a16="http://schemas.microsoft.com/office/drawing/2014/main" id="{70B3F024-983E-4019-91FA-AB8386299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2" name="Rectangle 142">
              <a:extLst>
                <a:ext uri="{FF2B5EF4-FFF2-40B4-BE49-F238E27FC236}">
                  <a16:creationId xmlns:a16="http://schemas.microsoft.com/office/drawing/2014/main" id="{3496160D-74BF-466E-80E1-5180E5D40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3" name="Rectangle 143">
              <a:extLst>
                <a:ext uri="{FF2B5EF4-FFF2-40B4-BE49-F238E27FC236}">
                  <a16:creationId xmlns:a16="http://schemas.microsoft.com/office/drawing/2014/main" id="{FD01B4B6-ABB1-42FA-877F-148678619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4" name="Rectangle 144">
              <a:extLst>
                <a:ext uri="{FF2B5EF4-FFF2-40B4-BE49-F238E27FC236}">
                  <a16:creationId xmlns:a16="http://schemas.microsoft.com/office/drawing/2014/main" id="{F7675D97-DC19-4D0A-8EE0-71A2A1677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5" name="AutoShape 145">
              <a:extLst>
                <a:ext uri="{FF2B5EF4-FFF2-40B4-BE49-F238E27FC236}">
                  <a16:creationId xmlns:a16="http://schemas.microsoft.com/office/drawing/2014/main" id="{5A043B6C-889B-4951-B173-687E046C97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6" name="AutoShape 146">
              <a:extLst>
                <a:ext uri="{FF2B5EF4-FFF2-40B4-BE49-F238E27FC236}">
                  <a16:creationId xmlns:a16="http://schemas.microsoft.com/office/drawing/2014/main" id="{753C667D-B306-46DE-BA99-894DDE7573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27" name="Group 147">
            <a:extLst>
              <a:ext uri="{FF2B5EF4-FFF2-40B4-BE49-F238E27FC236}">
                <a16:creationId xmlns:a16="http://schemas.microsoft.com/office/drawing/2014/main" id="{F7D9BAA7-334F-4EFB-B0F8-57BE080CB41E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3200400"/>
            <a:ext cx="52387" cy="844550"/>
            <a:chOff x="1488" y="1787"/>
            <a:chExt cx="136" cy="2462"/>
          </a:xfrm>
        </p:grpSpPr>
        <p:sp>
          <p:nvSpPr>
            <p:cNvPr id="46228" name="AutoShape 148">
              <a:extLst>
                <a:ext uri="{FF2B5EF4-FFF2-40B4-BE49-F238E27FC236}">
                  <a16:creationId xmlns:a16="http://schemas.microsoft.com/office/drawing/2014/main" id="{00F5D7DC-44DC-4DF3-AA79-AB498335E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29" name="AutoShape 149">
              <a:extLst>
                <a:ext uri="{FF2B5EF4-FFF2-40B4-BE49-F238E27FC236}">
                  <a16:creationId xmlns:a16="http://schemas.microsoft.com/office/drawing/2014/main" id="{AB31E018-087E-413E-B413-56392960A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0" name="Rectangle 150">
              <a:extLst>
                <a:ext uri="{FF2B5EF4-FFF2-40B4-BE49-F238E27FC236}">
                  <a16:creationId xmlns:a16="http://schemas.microsoft.com/office/drawing/2014/main" id="{28B31998-72FB-4DF8-B317-12A825C44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1" name="Rectangle 151">
              <a:extLst>
                <a:ext uri="{FF2B5EF4-FFF2-40B4-BE49-F238E27FC236}">
                  <a16:creationId xmlns:a16="http://schemas.microsoft.com/office/drawing/2014/main" id="{A2BDB7D9-63E6-4097-9E0F-06239E15A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2" name="Rectangle 152">
              <a:extLst>
                <a:ext uri="{FF2B5EF4-FFF2-40B4-BE49-F238E27FC236}">
                  <a16:creationId xmlns:a16="http://schemas.microsoft.com/office/drawing/2014/main" id="{7995A47D-410C-47A4-A7D9-A006E383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3" name="Rectangle 153">
              <a:extLst>
                <a:ext uri="{FF2B5EF4-FFF2-40B4-BE49-F238E27FC236}">
                  <a16:creationId xmlns:a16="http://schemas.microsoft.com/office/drawing/2014/main" id="{00229025-D31A-43EA-BB94-C5420D685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4" name="Rectangle 154">
              <a:extLst>
                <a:ext uri="{FF2B5EF4-FFF2-40B4-BE49-F238E27FC236}">
                  <a16:creationId xmlns:a16="http://schemas.microsoft.com/office/drawing/2014/main" id="{881EDE27-94A7-45DC-AF19-95FEB5A4D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5" name="Rectangle 155">
              <a:extLst>
                <a:ext uri="{FF2B5EF4-FFF2-40B4-BE49-F238E27FC236}">
                  <a16:creationId xmlns:a16="http://schemas.microsoft.com/office/drawing/2014/main" id="{346682D6-7016-4578-99AF-53DA4C483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6" name="Rectangle 156">
              <a:extLst>
                <a:ext uri="{FF2B5EF4-FFF2-40B4-BE49-F238E27FC236}">
                  <a16:creationId xmlns:a16="http://schemas.microsoft.com/office/drawing/2014/main" id="{EA9C5944-B39D-4D19-91D2-0966E2C6D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7" name="Rectangle 157">
              <a:extLst>
                <a:ext uri="{FF2B5EF4-FFF2-40B4-BE49-F238E27FC236}">
                  <a16:creationId xmlns:a16="http://schemas.microsoft.com/office/drawing/2014/main" id="{00AD25F9-A5BC-43C1-93AE-223955BDA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8" name="Rectangle 158">
              <a:extLst>
                <a:ext uri="{FF2B5EF4-FFF2-40B4-BE49-F238E27FC236}">
                  <a16:creationId xmlns:a16="http://schemas.microsoft.com/office/drawing/2014/main" id="{19F6EDAD-0E87-4CE3-8B44-8C94585AB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39" name="Rectangle 159">
              <a:extLst>
                <a:ext uri="{FF2B5EF4-FFF2-40B4-BE49-F238E27FC236}">
                  <a16:creationId xmlns:a16="http://schemas.microsoft.com/office/drawing/2014/main" id="{B1DBE1A0-9A36-48C4-8E61-7D8A92AC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0" name="Rectangle 160">
              <a:extLst>
                <a:ext uri="{FF2B5EF4-FFF2-40B4-BE49-F238E27FC236}">
                  <a16:creationId xmlns:a16="http://schemas.microsoft.com/office/drawing/2014/main" id="{50953727-3C22-4ED3-AEFE-685DE737F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1" name="Rectangle 161">
              <a:extLst>
                <a:ext uri="{FF2B5EF4-FFF2-40B4-BE49-F238E27FC236}">
                  <a16:creationId xmlns:a16="http://schemas.microsoft.com/office/drawing/2014/main" id="{B83B80C7-8E99-4C06-B0FA-47C1F439A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2" name="Rectangle 162">
              <a:extLst>
                <a:ext uri="{FF2B5EF4-FFF2-40B4-BE49-F238E27FC236}">
                  <a16:creationId xmlns:a16="http://schemas.microsoft.com/office/drawing/2014/main" id="{F03DF31E-90F6-4F15-8597-48D1822E3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3" name="AutoShape 163">
              <a:extLst>
                <a:ext uri="{FF2B5EF4-FFF2-40B4-BE49-F238E27FC236}">
                  <a16:creationId xmlns:a16="http://schemas.microsoft.com/office/drawing/2014/main" id="{72254AF2-B7E4-4B0A-8D6C-F1734BF763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4" name="AutoShape 164">
              <a:extLst>
                <a:ext uri="{FF2B5EF4-FFF2-40B4-BE49-F238E27FC236}">
                  <a16:creationId xmlns:a16="http://schemas.microsoft.com/office/drawing/2014/main" id="{01E4B493-74C5-4985-933A-C8C07533D6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45" name="Group 165">
            <a:extLst>
              <a:ext uri="{FF2B5EF4-FFF2-40B4-BE49-F238E27FC236}">
                <a16:creationId xmlns:a16="http://schemas.microsoft.com/office/drawing/2014/main" id="{391E40FD-17A9-4212-9F16-AC51F90A3913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3276600"/>
            <a:ext cx="52388" cy="768350"/>
            <a:chOff x="1729" y="2009"/>
            <a:chExt cx="136" cy="2240"/>
          </a:xfrm>
        </p:grpSpPr>
        <p:sp>
          <p:nvSpPr>
            <p:cNvPr id="46246" name="AutoShape 166">
              <a:extLst>
                <a:ext uri="{FF2B5EF4-FFF2-40B4-BE49-F238E27FC236}">
                  <a16:creationId xmlns:a16="http://schemas.microsoft.com/office/drawing/2014/main" id="{7273E980-65F6-4B79-98E9-53AAD55F6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7" name="AutoShape 167">
              <a:extLst>
                <a:ext uri="{FF2B5EF4-FFF2-40B4-BE49-F238E27FC236}">
                  <a16:creationId xmlns:a16="http://schemas.microsoft.com/office/drawing/2014/main" id="{B87B7FA5-927D-4ABD-B67A-6D4885C15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8" name="Rectangle 168">
              <a:extLst>
                <a:ext uri="{FF2B5EF4-FFF2-40B4-BE49-F238E27FC236}">
                  <a16:creationId xmlns:a16="http://schemas.microsoft.com/office/drawing/2014/main" id="{01F0D711-84E2-4A56-A625-47EA21E40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49" name="Rectangle 169">
              <a:extLst>
                <a:ext uri="{FF2B5EF4-FFF2-40B4-BE49-F238E27FC236}">
                  <a16:creationId xmlns:a16="http://schemas.microsoft.com/office/drawing/2014/main" id="{82BB0A5E-BE48-464E-9D81-70B642779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0" name="Rectangle 170">
              <a:extLst>
                <a:ext uri="{FF2B5EF4-FFF2-40B4-BE49-F238E27FC236}">
                  <a16:creationId xmlns:a16="http://schemas.microsoft.com/office/drawing/2014/main" id="{09271B5C-31E0-4F2D-BBC3-3F075B006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1" name="Rectangle 171">
              <a:extLst>
                <a:ext uri="{FF2B5EF4-FFF2-40B4-BE49-F238E27FC236}">
                  <a16:creationId xmlns:a16="http://schemas.microsoft.com/office/drawing/2014/main" id="{18DA2780-C07F-4119-A176-C5F6040C5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2" name="Rectangle 172">
              <a:extLst>
                <a:ext uri="{FF2B5EF4-FFF2-40B4-BE49-F238E27FC236}">
                  <a16:creationId xmlns:a16="http://schemas.microsoft.com/office/drawing/2014/main" id="{4000A45F-FADD-4E23-9C26-DD97E0DE2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3" name="Rectangle 173">
              <a:extLst>
                <a:ext uri="{FF2B5EF4-FFF2-40B4-BE49-F238E27FC236}">
                  <a16:creationId xmlns:a16="http://schemas.microsoft.com/office/drawing/2014/main" id="{EE0951A6-86B9-4018-85BB-5D6A43BCB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4" name="Rectangle 174">
              <a:extLst>
                <a:ext uri="{FF2B5EF4-FFF2-40B4-BE49-F238E27FC236}">
                  <a16:creationId xmlns:a16="http://schemas.microsoft.com/office/drawing/2014/main" id="{3EB00A55-C222-4E3F-90DA-87644E358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5" name="Rectangle 175">
              <a:extLst>
                <a:ext uri="{FF2B5EF4-FFF2-40B4-BE49-F238E27FC236}">
                  <a16:creationId xmlns:a16="http://schemas.microsoft.com/office/drawing/2014/main" id="{2AE4E26D-929D-4BAE-B328-26076ED2B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6" name="Rectangle 176">
              <a:extLst>
                <a:ext uri="{FF2B5EF4-FFF2-40B4-BE49-F238E27FC236}">
                  <a16:creationId xmlns:a16="http://schemas.microsoft.com/office/drawing/2014/main" id="{124D3550-6CBB-4A6A-81E4-95CB70554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7" name="Rectangle 177">
              <a:extLst>
                <a:ext uri="{FF2B5EF4-FFF2-40B4-BE49-F238E27FC236}">
                  <a16:creationId xmlns:a16="http://schemas.microsoft.com/office/drawing/2014/main" id="{5A568F03-9026-4C48-9EA1-C25C0E3B4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8" name="Rectangle 178">
              <a:extLst>
                <a:ext uri="{FF2B5EF4-FFF2-40B4-BE49-F238E27FC236}">
                  <a16:creationId xmlns:a16="http://schemas.microsoft.com/office/drawing/2014/main" id="{321A6F2F-BEE7-44B1-AA80-69A2BA9EE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59" name="Rectangle 179">
              <a:extLst>
                <a:ext uri="{FF2B5EF4-FFF2-40B4-BE49-F238E27FC236}">
                  <a16:creationId xmlns:a16="http://schemas.microsoft.com/office/drawing/2014/main" id="{FB46CE2A-8D6D-4975-8356-E130A1232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0" name="Rectangle 180">
              <a:extLst>
                <a:ext uri="{FF2B5EF4-FFF2-40B4-BE49-F238E27FC236}">
                  <a16:creationId xmlns:a16="http://schemas.microsoft.com/office/drawing/2014/main" id="{B895AABE-BE58-44B2-8C94-0D8B4112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1" name="AutoShape 181">
              <a:extLst>
                <a:ext uri="{FF2B5EF4-FFF2-40B4-BE49-F238E27FC236}">
                  <a16:creationId xmlns:a16="http://schemas.microsoft.com/office/drawing/2014/main" id="{53E87A8B-799F-44CD-8DBC-A4B9B623C2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2" name="AutoShape 182">
              <a:extLst>
                <a:ext uri="{FF2B5EF4-FFF2-40B4-BE49-F238E27FC236}">
                  <a16:creationId xmlns:a16="http://schemas.microsoft.com/office/drawing/2014/main" id="{A61AAED2-B501-4BA8-ADB2-D8459E7913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63" name="Group 183">
            <a:extLst>
              <a:ext uri="{FF2B5EF4-FFF2-40B4-BE49-F238E27FC236}">
                <a16:creationId xmlns:a16="http://schemas.microsoft.com/office/drawing/2014/main" id="{AA5B17FE-77CB-4815-8D46-DB7EB6A8D2BA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3302000"/>
            <a:ext cx="52387" cy="742950"/>
            <a:chOff x="1970" y="2082"/>
            <a:chExt cx="136" cy="2167"/>
          </a:xfrm>
        </p:grpSpPr>
        <p:sp>
          <p:nvSpPr>
            <p:cNvPr id="46264" name="AutoShape 184">
              <a:extLst>
                <a:ext uri="{FF2B5EF4-FFF2-40B4-BE49-F238E27FC236}">
                  <a16:creationId xmlns:a16="http://schemas.microsoft.com/office/drawing/2014/main" id="{BC4AFFBF-5320-4A77-B17B-912D4B4EA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5" name="Rectangle 185">
              <a:extLst>
                <a:ext uri="{FF2B5EF4-FFF2-40B4-BE49-F238E27FC236}">
                  <a16:creationId xmlns:a16="http://schemas.microsoft.com/office/drawing/2014/main" id="{59EEAD98-E41E-4A80-B359-64E938994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6" name="AutoShape 186">
              <a:extLst>
                <a:ext uri="{FF2B5EF4-FFF2-40B4-BE49-F238E27FC236}">
                  <a16:creationId xmlns:a16="http://schemas.microsoft.com/office/drawing/2014/main" id="{92F203C4-A48E-43C5-8717-CBB8AA257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7" name="Rectangle 187">
              <a:extLst>
                <a:ext uri="{FF2B5EF4-FFF2-40B4-BE49-F238E27FC236}">
                  <a16:creationId xmlns:a16="http://schemas.microsoft.com/office/drawing/2014/main" id="{02CA1228-EB76-4609-BEC4-5111F4D29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8" name="Rectangle 188">
              <a:extLst>
                <a:ext uri="{FF2B5EF4-FFF2-40B4-BE49-F238E27FC236}">
                  <a16:creationId xmlns:a16="http://schemas.microsoft.com/office/drawing/2014/main" id="{5CC85001-A73A-4C49-A666-845BEEB94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69" name="Rectangle 189">
              <a:extLst>
                <a:ext uri="{FF2B5EF4-FFF2-40B4-BE49-F238E27FC236}">
                  <a16:creationId xmlns:a16="http://schemas.microsoft.com/office/drawing/2014/main" id="{8765027C-1E41-4CC6-9F84-F92A2CA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0" name="Rectangle 190">
              <a:extLst>
                <a:ext uri="{FF2B5EF4-FFF2-40B4-BE49-F238E27FC236}">
                  <a16:creationId xmlns:a16="http://schemas.microsoft.com/office/drawing/2014/main" id="{6F2663EC-26B8-498C-98EE-EDC19018E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1" name="Rectangle 191">
              <a:extLst>
                <a:ext uri="{FF2B5EF4-FFF2-40B4-BE49-F238E27FC236}">
                  <a16:creationId xmlns:a16="http://schemas.microsoft.com/office/drawing/2014/main" id="{00D08BB1-DA07-45B9-9D84-EF012EBA2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2" name="Rectangle 192">
              <a:extLst>
                <a:ext uri="{FF2B5EF4-FFF2-40B4-BE49-F238E27FC236}">
                  <a16:creationId xmlns:a16="http://schemas.microsoft.com/office/drawing/2014/main" id="{553CA168-895F-49C0-8BDF-64F62E5AA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3" name="Rectangle 193">
              <a:extLst>
                <a:ext uri="{FF2B5EF4-FFF2-40B4-BE49-F238E27FC236}">
                  <a16:creationId xmlns:a16="http://schemas.microsoft.com/office/drawing/2014/main" id="{64238497-4925-451E-8049-9FED21571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4" name="Rectangle 194">
              <a:extLst>
                <a:ext uri="{FF2B5EF4-FFF2-40B4-BE49-F238E27FC236}">
                  <a16:creationId xmlns:a16="http://schemas.microsoft.com/office/drawing/2014/main" id="{72778533-97C8-419A-BB51-7D34D2CB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5" name="Rectangle 195">
              <a:extLst>
                <a:ext uri="{FF2B5EF4-FFF2-40B4-BE49-F238E27FC236}">
                  <a16:creationId xmlns:a16="http://schemas.microsoft.com/office/drawing/2014/main" id="{C2317E01-DF54-40DE-830B-3CEF7F6C6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6" name="AutoShape 196">
              <a:extLst>
                <a:ext uri="{FF2B5EF4-FFF2-40B4-BE49-F238E27FC236}">
                  <a16:creationId xmlns:a16="http://schemas.microsoft.com/office/drawing/2014/main" id="{4D6AEA0B-8971-4564-8156-EA581F1A5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77" name="AutoShape 197">
              <a:extLst>
                <a:ext uri="{FF2B5EF4-FFF2-40B4-BE49-F238E27FC236}">
                  <a16:creationId xmlns:a16="http://schemas.microsoft.com/office/drawing/2014/main" id="{984A6913-453E-4CC1-8C49-5489DB509A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78" name="Group 198">
            <a:extLst>
              <a:ext uri="{FF2B5EF4-FFF2-40B4-BE49-F238E27FC236}">
                <a16:creationId xmlns:a16="http://schemas.microsoft.com/office/drawing/2014/main" id="{8B6A2427-4E59-45D8-ABAC-4792BF1D995A}"/>
              </a:ext>
            </a:extLst>
          </p:cNvPr>
          <p:cNvGrpSpPr>
            <a:grpSpLocks/>
          </p:cNvGrpSpPr>
          <p:nvPr/>
        </p:nvGrpSpPr>
        <p:grpSpPr bwMode="auto">
          <a:xfrm>
            <a:off x="7856538" y="3298825"/>
            <a:ext cx="52387" cy="746125"/>
            <a:chOff x="2210" y="2073"/>
            <a:chExt cx="136" cy="2176"/>
          </a:xfrm>
        </p:grpSpPr>
        <p:sp>
          <p:nvSpPr>
            <p:cNvPr id="46279" name="AutoShape 199">
              <a:extLst>
                <a:ext uri="{FF2B5EF4-FFF2-40B4-BE49-F238E27FC236}">
                  <a16:creationId xmlns:a16="http://schemas.microsoft.com/office/drawing/2014/main" id="{0B029442-D77D-4A93-A946-F6D1C07C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0" name="Rectangle 200">
              <a:extLst>
                <a:ext uri="{FF2B5EF4-FFF2-40B4-BE49-F238E27FC236}">
                  <a16:creationId xmlns:a16="http://schemas.microsoft.com/office/drawing/2014/main" id="{82C7FEDE-2626-48B4-86A3-8161C4E35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1" name="AutoShape 201">
              <a:extLst>
                <a:ext uri="{FF2B5EF4-FFF2-40B4-BE49-F238E27FC236}">
                  <a16:creationId xmlns:a16="http://schemas.microsoft.com/office/drawing/2014/main" id="{2DAF2AA3-BA53-42C1-A8C5-86D1A54B7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2" name="Rectangle 202">
              <a:extLst>
                <a:ext uri="{FF2B5EF4-FFF2-40B4-BE49-F238E27FC236}">
                  <a16:creationId xmlns:a16="http://schemas.microsoft.com/office/drawing/2014/main" id="{805E1C5B-EC3C-424D-A813-DCDEDA099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3" name="Rectangle 203">
              <a:extLst>
                <a:ext uri="{FF2B5EF4-FFF2-40B4-BE49-F238E27FC236}">
                  <a16:creationId xmlns:a16="http://schemas.microsoft.com/office/drawing/2014/main" id="{62ED6FDA-7B8E-46DA-9717-FBEA906C6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4" name="Rectangle 204">
              <a:extLst>
                <a:ext uri="{FF2B5EF4-FFF2-40B4-BE49-F238E27FC236}">
                  <a16:creationId xmlns:a16="http://schemas.microsoft.com/office/drawing/2014/main" id="{CFCCB5F3-8FA8-4C1E-97D0-DAB7E98E6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5" name="Rectangle 205">
              <a:extLst>
                <a:ext uri="{FF2B5EF4-FFF2-40B4-BE49-F238E27FC236}">
                  <a16:creationId xmlns:a16="http://schemas.microsoft.com/office/drawing/2014/main" id="{A646AC08-C423-4403-921C-427F9153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6" name="Rectangle 206">
              <a:extLst>
                <a:ext uri="{FF2B5EF4-FFF2-40B4-BE49-F238E27FC236}">
                  <a16:creationId xmlns:a16="http://schemas.microsoft.com/office/drawing/2014/main" id="{001EB0BD-CF49-44BB-98E6-DA821863E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7" name="Rectangle 207">
              <a:extLst>
                <a:ext uri="{FF2B5EF4-FFF2-40B4-BE49-F238E27FC236}">
                  <a16:creationId xmlns:a16="http://schemas.microsoft.com/office/drawing/2014/main" id="{CA9C85D5-1441-4148-BE05-1B2F53EB9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8" name="Rectangle 208">
              <a:extLst>
                <a:ext uri="{FF2B5EF4-FFF2-40B4-BE49-F238E27FC236}">
                  <a16:creationId xmlns:a16="http://schemas.microsoft.com/office/drawing/2014/main" id="{386B3732-5891-48F0-9F6C-69A9A044F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89" name="Rectangle 209">
              <a:extLst>
                <a:ext uri="{FF2B5EF4-FFF2-40B4-BE49-F238E27FC236}">
                  <a16:creationId xmlns:a16="http://schemas.microsoft.com/office/drawing/2014/main" id="{AEEF5EB2-CE45-4C9A-8B11-6F69C1874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0" name="Rectangle 210">
              <a:extLst>
                <a:ext uri="{FF2B5EF4-FFF2-40B4-BE49-F238E27FC236}">
                  <a16:creationId xmlns:a16="http://schemas.microsoft.com/office/drawing/2014/main" id="{4BE01C9A-F215-4F15-A9E3-D78D0E7F0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1" name="Rectangle 211">
              <a:extLst>
                <a:ext uri="{FF2B5EF4-FFF2-40B4-BE49-F238E27FC236}">
                  <a16:creationId xmlns:a16="http://schemas.microsoft.com/office/drawing/2014/main" id="{146F17B7-C415-4EAE-8475-62AC61399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2" name="Rectangle 212">
              <a:extLst>
                <a:ext uri="{FF2B5EF4-FFF2-40B4-BE49-F238E27FC236}">
                  <a16:creationId xmlns:a16="http://schemas.microsoft.com/office/drawing/2014/main" id="{7406FE10-2315-4DF2-AFCD-4EB8EA575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3" name="Rectangle 213">
              <a:extLst>
                <a:ext uri="{FF2B5EF4-FFF2-40B4-BE49-F238E27FC236}">
                  <a16:creationId xmlns:a16="http://schemas.microsoft.com/office/drawing/2014/main" id="{3FAE43E3-1991-495D-BE31-25B230EA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4" name="Rectangle 214">
              <a:extLst>
                <a:ext uri="{FF2B5EF4-FFF2-40B4-BE49-F238E27FC236}">
                  <a16:creationId xmlns:a16="http://schemas.microsoft.com/office/drawing/2014/main" id="{592C6774-3821-496B-B4F0-288EE431E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5" name="AutoShape 215">
              <a:extLst>
                <a:ext uri="{FF2B5EF4-FFF2-40B4-BE49-F238E27FC236}">
                  <a16:creationId xmlns:a16="http://schemas.microsoft.com/office/drawing/2014/main" id="{34C6126D-5DC8-4947-B7F1-9DB7E2D884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6" name="AutoShape 216">
              <a:extLst>
                <a:ext uri="{FF2B5EF4-FFF2-40B4-BE49-F238E27FC236}">
                  <a16:creationId xmlns:a16="http://schemas.microsoft.com/office/drawing/2014/main" id="{799A85DA-F41B-40BF-9CD8-E6F15D25D8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297" name="Group 217">
            <a:extLst>
              <a:ext uri="{FF2B5EF4-FFF2-40B4-BE49-F238E27FC236}">
                <a16:creationId xmlns:a16="http://schemas.microsoft.com/office/drawing/2014/main" id="{C2C197A8-2371-484B-A1D0-B4DBC91A4CEB}"/>
              </a:ext>
            </a:extLst>
          </p:cNvPr>
          <p:cNvGrpSpPr>
            <a:grpSpLocks/>
          </p:cNvGrpSpPr>
          <p:nvPr/>
        </p:nvGrpSpPr>
        <p:grpSpPr bwMode="auto">
          <a:xfrm>
            <a:off x="8239125" y="3294063"/>
            <a:ext cx="52388" cy="750887"/>
            <a:chOff x="2451" y="2064"/>
            <a:chExt cx="136" cy="2186"/>
          </a:xfrm>
        </p:grpSpPr>
        <p:sp>
          <p:nvSpPr>
            <p:cNvPr id="46298" name="AutoShape 218">
              <a:extLst>
                <a:ext uri="{FF2B5EF4-FFF2-40B4-BE49-F238E27FC236}">
                  <a16:creationId xmlns:a16="http://schemas.microsoft.com/office/drawing/2014/main" id="{60B37BE7-828F-4763-9C43-66525999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299" name="AutoShape 219">
              <a:extLst>
                <a:ext uri="{FF2B5EF4-FFF2-40B4-BE49-F238E27FC236}">
                  <a16:creationId xmlns:a16="http://schemas.microsoft.com/office/drawing/2014/main" id="{9F09C32A-D2F3-4192-8DB4-FB1E158E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0" name="Rectangle 220">
              <a:extLst>
                <a:ext uri="{FF2B5EF4-FFF2-40B4-BE49-F238E27FC236}">
                  <a16:creationId xmlns:a16="http://schemas.microsoft.com/office/drawing/2014/main" id="{035B3BA3-5CB4-4F79-89ED-B612AA04E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1" name="Rectangle 221">
              <a:extLst>
                <a:ext uri="{FF2B5EF4-FFF2-40B4-BE49-F238E27FC236}">
                  <a16:creationId xmlns:a16="http://schemas.microsoft.com/office/drawing/2014/main" id="{470DFD3C-C73B-4FAD-9CC8-1E321686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2" name="Rectangle 222">
              <a:extLst>
                <a:ext uri="{FF2B5EF4-FFF2-40B4-BE49-F238E27FC236}">
                  <a16:creationId xmlns:a16="http://schemas.microsoft.com/office/drawing/2014/main" id="{8A746204-15BC-4A38-93B1-B0644D8C1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3" name="Rectangle 223">
              <a:extLst>
                <a:ext uri="{FF2B5EF4-FFF2-40B4-BE49-F238E27FC236}">
                  <a16:creationId xmlns:a16="http://schemas.microsoft.com/office/drawing/2014/main" id="{052168B7-241F-4BDC-95CC-BC68C648B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4" name="Rectangle 224">
              <a:extLst>
                <a:ext uri="{FF2B5EF4-FFF2-40B4-BE49-F238E27FC236}">
                  <a16:creationId xmlns:a16="http://schemas.microsoft.com/office/drawing/2014/main" id="{E0F6DC9D-364E-4CB1-A4BB-ADDB1B5F5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5" name="Rectangle 225">
              <a:extLst>
                <a:ext uri="{FF2B5EF4-FFF2-40B4-BE49-F238E27FC236}">
                  <a16:creationId xmlns:a16="http://schemas.microsoft.com/office/drawing/2014/main" id="{BE0D8661-3F58-4984-AAE6-156A8DEDE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6" name="Rectangle 226">
              <a:extLst>
                <a:ext uri="{FF2B5EF4-FFF2-40B4-BE49-F238E27FC236}">
                  <a16:creationId xmlns:a16="http://schemas.microsoft.com/office/drawing/2014/main" id="{EE144059-7060-44F0-9B2C-00B965797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7" name="Rectangle 227">
              <a:extLst>
                <a:ext uri="{FF2B5EF4-FFF2-40B4-BE49-F238E27FC236}">
                  <a16:creationId xmlns:a16="http://schemas.microsoft.com/office/drawing/2014/main" id="{D144E79D-B704-480D-B27B-38FE05C6B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8" name="Rectangle 228">
              <a:extLst>
                <a:ext uri="{FF2B5EF4-FFF2-40B4-BE49-F238E27FC236}">
                  <a16:creationId xmlns:a16="http://schemas.microsoft.com/office/drawing/2014/main" id="{A1FBA138-8B20-4C98-A669-DC0D7CB3B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09" name="Rectangle 229">
              <a:extLst>
                <a:ext uri="{FF2B5EF4-FFF2-40B4-BE49-F238E27FC236}">
                  <a16:creationId xmlns:a16="http://schemas.microsoft.com/office/drawing/2014/main" id="{EB63ACDD-F276-4D76-847D-913DADA4D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0" name="Rectangle 230">
              <a:extLst>
                <a:ext uri="{FF2B5EF4-FFF2-40B4-BE49-F238E27FC236}">
                  <a16:creationId xmlns:a16="http://schemas.microsoft.com/office/drawing/2014/main" id="{1F20B352-0750-4DB2-81B5-3B371460C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1" name="Rectangle 231">
              <a:extLst>
                <a:ext uri="{FF2B5EF4-FFF2-40B4-BE49-F238E27FC236}">
                  <a16:creationId xmlns:a16="http://schemas.microsoft.com/office/drawing/2014/main" id="{61E3B4D4-59A0-4ABB-AF38-C54051738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2" name="Rectangle 232">
              <a:extLst>
                <a:ext uri="{FF2B5EF4-FFF2-40B4-BE49-F238E27FC236}">
                  <a16:creationId xmlns:a16="http://schemas.microsoft.com/office/drawing/2014/main" id="{4AC158C2-7D6D-4C7E-8A96-4D8D6283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3" name="Rectangle 233">
              <a:extLst>
                <a:ext uri="{FF2B5EF4-FFF2-40B4-BE49-F238E27FC236}">
                  <a16:creationId xmlns:a16="http://schemas.microsoft.com/office/drawing/2014/main" id="{5BD5D196-6480-40AB-BF62-82751A0F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4" name="AutoShape 234">
              <a:extLst>
                <a:ext uri="{FF2B5EF4-FFF2-40B4-BE49-F238E27FC236}">
                  <a16:creationId xmlns:a16="http://schemas.microsoft.com/office/drawing/2014/main" id="{4D71459E-B976-42BF-A228-C106D70DF4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5" name="AutoShape 235">
              <a:extLst>
                <a:ext uri="{FF2B5EF4-FFF2-40B4-BE49-F238E27FC236}">
                  <a16:creationId xmlns:a16="http://schemas.microsoft.com/office/drawing/2014/main" id="{E30A27B5-46AF-4E9D-87B4-DA8641C4B8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16" name="Group 236">
            <a:extLst>
              <a:ext uri="{FF2B5EF4-FFF2-40B4-BE49-F238E27FC236}">
                <a16:creationId xmlns:a16="http://schemas.microsoft.com/office/drawing/2014/main" id="{32E2A531-42B2-42E9-84F4-A44B8D6FFFC5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3344863"/>
            <a:ext cx="52387" cy="700087"/>
            <a:chOff x="2692" y="2209"/>
            <a:chExt cx="136" cy="2040"/>
          </a:xfrm>
        </p:grpSpPr>
        <p:sp>
          <p:nvSpPr>
            <p:cNvPr id="46317" name="AutoShape 237">
              <a:extLst>
                <a:ext uri="{FF2B5EF4-FFF2-40B4-BE49-F238E27FC236}">
                  <a16:creationId xmlns:a16="http://schemas.microsoft.com/office/drawing/2014/main" id="{E13BDCEA-72BA-4AE4-BF45-A8E5F6238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8" name="AutoShape 238">
              <a:extLst>
                <a:ext uri="{FF2B5EF4-FFF2-40B4-BE49-F238E27FC236}">
                  <a16:creationId xmlns:a16="http://schemas.microsoft.com/office/drawing/2014/main" id="{27815005-961C-4AC3-80BF-00436C57A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19" name="Rectangle 239">
              <a:extLst>
                <a:ext uri="{FF2B5EF4-FFF2-40B4-BE49-F238E27FC236}">
                  <a16:creationId xmlns:a16="http://schemas.microsoft.com/office/drawing/2014/main" id="{2353B194-4FFB-452C-87F4-7BB711CFC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0" name="Rectangle 240">
              <a:extLst>
                <a:ext uri="{FF2B5EF4-FFF2-40B4-BE49-F238E27FC236}">
                  <a16:creationId xmlns:a16="http://schemas.microsoft.com/office/drawing/2014/main" id="{4C069553-BE08-431D-BA9C-C41647327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1" name="Rectangle 241">
              <a:extLst>
                <a:ext uri="{FF2B5EF4-FFF2-40B4-BE49-F238E27FC236}">
                  <a16:creationId xmlns:a16="http://schemas.microsoft.com/office/drawing/2014/main" id="{A0D45C69-A555-48EE-BBF6-61C4563D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2" name="Rectangle 242">
              <a:extLst>
                <a:ext uri="{FF2B5EF4-FFF2-40B4-BE49-F238E27FC236}">
                  <a16:creationId xmlns:a16="http://schemas.microsoft.com/office/drawing/2014/main" id="{58B8DE24-0407-4A0C-83BA-6AAE1DF57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3" name="Rectangle 243">
              <a:extLst>
                <a:ext uri="{FF2B5EF4-FFF2-40B4-BE49-F238E27FC236}">
                  <a16:creationId xmlns:a16="http://schemas.microsoft.com/office/drawing/2014/main" id="{C19EC829-9913-48E4-8ADE-1719E09B8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4" name="Rectangle 244">
              <a:extLst>
                <a:ext uri="{FF2B5EF4-FFF2-40B4-BE49-F238E27FC236}">
                  <a16:creationId xmlns:a16="http://schemas.microsoft.com/office/drawing/2014/main" id="{653C005F-A62C-4751-B8C3-9E3168AA9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5" name="Rectangle 245">
              <a:extLst>
                <a:ext uri="{FF2B5EF4-FFF2-40B4-BE49-F238E27FC236}">
                  <a16:creationId xmlns:a16="http://schemas.microsoft.com/office/drawing/2014/main" id="{52953B21-A152-48F3-8D30-3E4973203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6" name="Rectangle 246">
              <a:extLst>
                <a:ext uri="{FF2B5EF4-FFF2-40B4-BE49-F238E27FC236}">
                  <a16:creationId xmlns:a16="http://schemas.microsoft.com/office/drawing/2014/main" id="{ECDDA264-6E30-41FE-9AEB-C302F85B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7" name="Rectangle 247">
              <a:extLst>
                <a:ext uri="{FF2B5EF4-FFF2-40B4-BE49-F238E27FC236}">
                  <a16:creationId xmlns:a16="http://schemas.microsoft.com/office/drawing/2014/main" id="{587A3BC7-B3B8-4DFF-B65B-553D2997D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8" name="Rectangle 248">
              <a:extLst>
                <a:ext uri="{FF2B5EF4-FFF2-40B4-BE49-F238E27FC236}">
                  <a16:creationId xmlns:a16="http://schemas.microsoft.com/office/drawing/2014/main" id="{BCAED17B-F38D-4F6A-B58A-4B9F356AD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29" name="Rectangle 249">
              <a:extLst>
                <a:ext uri="{FF2B5EF4-FFF2-40B4-BE49-F238E27FC236}">
                  <a16:creationId xmlns:a16="http://schemas.microsoft.com/office/drawing/2014/main" id="{1E6852D8-8D3B-4DB7-BC8F-70E01EAEB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0" name="Rectangle 250">
              <a:extLst>
                <a:ext uri="{FF2B5EF4-FFF2-40B4-BE49-F238E27FC236}">
                  <a16:creationId xmlns:a16="http://schemas.microsoft.com/office/drawing/2014/main" id="{490777E7-5DF7-4761-91C5-6480F9063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1" name="AutoShape 251">
              <a:extLst>
                <a:ext uri="{FF2B5EF4-FFF2-40B4-BE49-F238E27FC236}">
                  <a16:creationId xmlns:a16="http://schemas.microsoft.com/office/drawing/2014/main" id="{491BFBF4-E193-422E-BE45-61AC17634C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2" name="AutoShape 252">
              <a:extLst>
                <a:ext uri="{FF2B5EF4-FFF2-40B4-BE49-F238E27FC236}">
                  <a16:creationId xmlns:a16="http://schemas.microsoft.com/office/drawing/2014/main" id="{43DA5620-54F5-415C-8F18-AB2E7FF1BF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33" name="Group 253">
            <a:extLst>
              <a:ext uri="{FF2B5EF4-FFF2-40B4-BE49-F238E27FC236}">
                <a16:creationId xmlns:a16="http://schemas.microsoft.com/office/drawing/2014/main" id="{D2155408-49F4-49A7-8B21-E2DF640C75AC}"/>
              </a:ext>
            </a:extLst>
          </p:cNvPr>
          <p:cNvGrpSpPr>
            <a:grpSpLocks/>
          </p:cNvGrpSpPr>
          <p:nvPr/>
        </p:nvGrpSpPr>
        <p:grpSpPr bwMode="auto">
          <a:xfrm>
            <a:off x="4413250" y="4489450"/>
            <a:ext cx="52388" cy="603250"/>
            <a:chOff x="2932" y="2494"/>
            <a:chExt cx="136" cy="1755"/>
          </a:xfrm>
        </p:grpSpPr>
        <p:sp>
          <p:nvSpPr>
            <p:cNvPr id="46334" name="AutoShape 254">
              <a:extLst>
                <a:ext uri="{FF2B5EF4-FFF2-40B4-BE49-F238E27FC236}">
                  <a16:creationId xmlns:a16="http://schemas.microsoft.com/office/drawing/2014/main" id="{5914E283-7BE9-4736-AA51-2087E7741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5" name="AutoShape 255">
              <a:extLst>
                <a:ext uri="{FF2B5EF4-FFF2-40B4-BE49-F238E27FC236}">
                  <a16:creationId xmlns:a16="http://schemas.microsoft.com/office/drawing/2014/main" id="{6A770401-7600-4F68-95C4-1B76BF64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6" name="AutoShape 256">
              <a:extLst>
                <a:ext uri="{FF2B5EF4-FFF2-40B4-BE49-F238E27FC236}">
                  <a16:creationId xmlns:a16="http://schemas.microsoft.com/office/drawing/2014/main" id="{83281C72-BEA1-46E1-A41E-89258BEE7E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7" name="AutoShape 257">
              <a:extLst>
                <a:ext uri="{FF2B5EF4-FFF2-40B4-BE49-F238E27FC236}">
                  <a16:creationId xmlns:a16="http://schemas.microsoft.com/office/drawing/2014/main" id="{5338DCF2-8BB6-4EEA-9F22-D8E06D02B3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8" name="AutoShape 258">
              <a:extLst>
                <a:ext uri="{FF2B5EF4-FFF2-40B4-BE49-F238E27FC236}">
                  <a16:creationId xmlns:a16="http://schemas.microsoft.com/office/drawing/2014/main" id="{3CF787BE-54C5-4CA6-8C02-CC2F364D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39" name="Line 259">
              <a:extLst>
                <a:ext uri="{FF2B5EF4-FFF2-40B4-BE49-F238E27FC236}">
                  <a16:creationId xmlns:a16="http://schemas.microsoft.com/office/drawing/2014/main" id="{9A9797D8-1136-480D-AC79-D6E886A8B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40" name="Line 260">
              <a:extLst>
                <a:ext uri="{FF2B5EF4-FFF2-40B4-BE49-F238E27FC236}">
                  <a16:creationId xmlns:a16="http://schemas.microsoft.com/office/drawing/2014/main" id="{67BE325E-3D49-4974-83D7-FA903F051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41" name="Rectangle 261">
              <a:extLst>
                <a:ext uri="{FF2B5EF4-FFF2-40B4-BE49-F238E27FC236}">
                  <a16:creationId xmlns:a16="http://schemas.microsoft.com/office/drawing/2014/main" id="{DC375114-5EA5-4117-82CA-73692CE8D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2" name="Rectangle 262">
              <a:extLst>
                <a:ext uri="{FF2B5EF4-FFF2-40B4-BE49-F238E27FC236}">
                  <a16:creationId xmlns:a16="http://schemas.microsoft.com/office/drawing/2014/main" id="{18E748B6-8C8D-43A1-BCD0-1B863F07B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3" name="Rectangle 263">
              <a:extLst>
                <a:ext uri="{FF2B5EF4-FFF2-40B4-BE49-F238E27FC236}">
                  <a16:creationId xmlns:a16="http://schemas.microsoft.com/office/drawing/2014/main" id="{7EE0ACE9-0C90-408F-806F-74E7C22C3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4" name="Rectangle 264">
              <a:extLst>
                <a:ext uri="{FF2B5EF4-FFF2-40B4-BE49-F238E27FC236}">
                  <a16:creationId xmlns:a16="http://schemas.microsoft.com/office/drawing/2014/main" id="{FDD628ED-7481-412C-834E-CAB49BE18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5" name="Rectangle 265">
              <a:extLst>
                <a:ext uri="{FF2B5EF4-FFF2-40B4-BE49-F238E27FC236}">
                  <a16:creationId xmlns:a16="http://schemas.microsoft.com/office/drawing/2014/main" id="{A7A9F3A2-4B46-4153-BE13-84D194752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6" name="Rectangle 266">
              <a:extLst>
                <a:ext uri="{FF2B5EF4-FFF2-40B4-BE49-F238E27FC236}">
                  <a16:creationId xmlns:a16="http://schemas.microsoft.com/office/drawing/2014/main" id="{99750CA0-3436-4CB7-852C-994D16C39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47" name="Rectangle 267">
              <a:extLst>
                <a:ext uri="{FF2B5EF4-FFF2-40B4-BE49-F238E27FC236}">
                  <a16:creationId xmlns:a16="http://schemas.microsoft.com/office/drawing/2014/main" id="{225A8163-4FDC-4398-B3BC-0917931B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48" name="Group 268">
            <a:extLst>
              <a:ext uri="{FF2B5EF4-FFF2-40B4-BE49-F238E27FC236}">
                <a16:creationId xmlns:a16="http://schemas.microsoft.com/office/drawing/2014/main" id="{7079E4DF-8EC4-4983-AC55-986ECDC53639}"/>
              </a:ext>
            </a:extLst>
          </p:cNvPr>
          <p:cNvGrpSpPr>
            <a:grpSpLocks/>
          </p:cNvGrpSpPr>
          <p:nvPr/>
        </p:nvGrpSpPr>
        <p:grpSpPr bwMode="auto">
          <a:xfrm>
            <a:off x="4795838" y="4511675"/>
            <a:ext cx="52387" cy="581025"/>
            <a:chOff x="3173" y="2553"/>
            <a:chExt cx="136" cy="1696"/>
          </a:xfrm>
        </p:grpSpPr>
        <p:sp>
          <p:nvSpPr>
            <p:cNvPr id="46349" name="AutoShape 269">
              <a:extLst>
                <a:ext uri="{FF2B5EF4-FFF2-40B4-BE49-F238E27FC236}">
                  <a16:creationId xmlns:a16="http://schemas.microsoft.com/office/drawing/2014/main" id="{1173E4B8-23B5-4A47-B56D-BC9D4CDA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0" name="AutoShape 270">
              <a:extLst>
                <a:ext uri="{FF2B5EF4-FFF2-40B4-BE49-F238E27FC236}">
                  <a16:creationId xmlns:a16="http://schemas.microsoft.com/office/drawing/2014/main" id="{69498603-5DAA-4A7F-B7AE-54B013AC3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1" name="AutoShape 271">
              <a:extLst>
                <a:ext uri="{FF2B5EF4-FFF2-40B4-BE49-F238E27FC236}">
                  <a16:creationId xmlns:a16="http://schemas.microsoft.com/office/drawing/2014/main" id="{D511A538-BC0E-4937-AA7F-8478F83B1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2" name="AutoShape 272">
              <a:extLst>
                <a:ext uri="{FF2B5EF4-FFF2-40B4-BE49-F238E27FC236}">
                  <a16:creationId xmlns:a16="http://schemas.microsoft.com/office/drawing/2014/main" id="{7B28D126-E247-43F7-9DF2-E74BA3D540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3" name="AutoShape 273">
              <a:extLst>
                <a:ext uri="{FF2B5EF4-FFF2-40B4-BE49-F238E27FC236}">
                  <a16:creationId xmlns:a16="http://schemas.microsoft.com/office/drawing/2014/main" id="{BE5FEA24-B61D-4CEF-820D-3B068442E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4" name="Line 274">
              <a:extLst>
                <a:ext uri="{FF2B5EF4-FFF2-40B4-BE49-F238E27FC236}">
                  <a16:creationId xmlns:a16="http://schemas.microsoft.com/office/drawing/2014/main" id="{D8109434-4166-4D13-BEC2-220A7CB9B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55" name="Line 275">
              <a:extLst>
                <a:ext uri="{FF2B5EF4-FFF2-40B4-BE49-F238E27FC236}">
                  <a16:creationId xmlns:a16="http://schemas.microsoft.com/office/drawing/2014/main" id="{24C2CDF4-CF24-4E24-9507-E00D5DF2A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56" name="Rectangle 276">
              <a:extLst>
                <a:ext uri="{FF2B5EF4-FFF2-40B4-BE49-F238E27FC236}">
                  <a16:creationId xmlns:a16="http://schemas.microsoft.com/office/drawing/2014/main" id="{9E15CF1D-8E6A-44B5-B00F-5A2AA98A4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7" name="Rectangle 277">
              <a:extLst>
                <a:ext uri="{FF2B5EF4-FFF2-40B4-BE49-F238E27FC236}">
                  <a16:creationId xmlns:a16="http://schemas.microsoft.com/office/drawing/2014/main" id="{43A57369-31A5-4993-8986-B99CF7F60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8" name="Rectangle 278">
              <a:extLst>
                <a:ext uri="{FF2B5EF4-FFF2-40B4-BE49-F238E27FC236}">
                  <a16:creationId xmlns:a16="http://schemas.microsoft.com/office/drawing/2014/main" id="{ED328107-C3D0-4978-8F88-0AC684D9F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59" name="Rectangle 279">
              <a:extLst>
                <a:ext uri="{FF2B5EF4-FFF2-40B4-BE49-F238E27FC236}">
                  <a16:creationId xmlns:a16="http://schemas.microsoft.com/office/drawing/2014/main" id="{C804AFAC-E6AC-4A47-8349-10BD4E09E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0" name="Rectangle 280">
              <a:extLst>
                <a:ext uri="{FF2B5EF4-FFF2-40B4-BE49-F238E27FC236}">
                  <a16:creationId xmlns:a16="http://schemas.microsoft.com/office/drawing/2014/main" id="{FD3EAEF4-7995-4550-B9C3-AB7EC4FA0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1" name="Rectangle 281">
              <a:extLst>
                <a:ext uri="{FF2B5EF4-FFF2-40B4-BE49-F238E27FC236}">
                  <a16:creationId xmlns:a16="http://schemas.microsoft.com/office/drawing/2014/main" id="{3600ACC3-8283-4ABB-BE60-AC99AD1A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62" name="Group 282">
            <a:extLst>
              <a:ext uri="{FF2B5EF4-FFF2-40B4-BE49-F238E27FC236}">
                <a16:creationId xmlns:a16="http://schemas.microsoft.com/office/drawing/2014/main" id="{2C970BC5-210D-4B69-95AD-2C1F07E7E644}"/>
              </a:ext>
            </a:extLst>
          </p:cNvPr>
          <p:cNvGrpSpPr>
            <a:grpSpLocks/>
          </p:cNvGrpSpPr>
          <p:nvPr/>
        </p:nvGrpSpPr>
        <p:grpSpPr bwMode="auto">
          <a:xfrm>
            <a:off x="5178425" y="4579938"/>
            <a:ext cx="52388" cy="512762"/>
            <a:chOff x="3414" y="2753"/>
            <a:chExt cx="136" cy="1496"/>
          </a:xfrm>
        </p:grpSpPr>
        <p:sp>
          <p:nvSpPr>
            <p:cNvPr id="46363" name="AutoShape 283">
              <a:extLst>
                <a:ext uri="{FF2B5EF4-FFF2-40B4-BE49-F238E27FC236}">
                  <a16:creationId xmlns:a16="http://schemas.microsoft.com/office/drawing/2014/main" id="{AB4ACF86-6BA8-4094-A393-0671AD63B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4" name="AutoShape 284">
              <a:extLst>
                <a:ext uri="{FF2B5EF4-FFF2-40B4-BE49-F238E27FC236}">
                  <a16:creationId xmlns:a16="http://schemas.microsoft.com/office/drawing/2014/main" id="{9E8C2C20-94AA-4974-8360-3FB9ABA2D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5" name="Line 285">
              <a:extLst>
                <a:ext uri="{FF2B5EF4-FFF2-40B4-BE49-F238E27FC236}">
                  <a16:creationId xmlns:a16="http://schemas.microsoft.com/office/drawing/2014/main" id="{C59F5B09-B631-45E6-9C13-862588E30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66" name="AutoShape 286">
              <a:extLst>
                <a:ext uri="{FF2B5EF4-FFF2-40B4-BE49-F238E27FC236}">
                  <a16:creationId xmlns:a16="http://schemas.microsoft.com/office/drawing/2014/main" id="{E6779361-5987-4946-84C2-08291DA11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7" name="Line 287">
              <a:extLst>
                <a:ext uri="{FF2B5EF4-FFF2-40B4-BE49-F238E27FC236}">
                  <a16:creationId xmlns:a16="http://schemas.microsoft.com/office/drawing/2014/main" id="{E5C454CE-8618-4024-BCB2-19A5D4FE0D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68" name="AutoShape 288">
              <a:extLst>
                <a:ext uri="{FF2B5EF4-FFF2-40B4-BE49-F238E27FC236}">
                  <a16:creationId xmlns:a16="http://schemas.microsoft.com/office/drawing/2014/main" id="{E3ABE91D-E41D-4069-A419-FEFA65617E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69" name="AutoShape 289">
              <a:extLst>
                <a:ext uri="{FF2B5EF4-FFF2-40B4-BE49-F238E27FC236}">
                  <a16:creationId xmlns:a16="http://schemas.microsoft.com/office/drawing/2014/main" id="{F8656BC8-E713-48E3-8CCE-BFEAA34CAE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0" name="Rectangle 290">
              <a:extLst>
                <a:ext uri="{FF2B5EF4-FFF2-40B4-BE49-F238E27FC236}">
                  <a16:creationId xmlns:a16="http://schemas.microsoft.com/office/drawing/2014/main" id="{C50956DD-452D-4FBC-85FD-47376F96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1" name="Rectangle 291">
              <a:extLst>
                <a:ext uri="{FF2B5EF4-FFF2-40B4-BE49-F238E27FC236}">
                  <a16:creationId xmlns:a16="http://schemas.microsoft.com/office/drawing/2014/main" id="{F92DE909-0EB9-4ABD-A79B-90FF3BA6F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2" name="Rectangle 292">
              <a:extLst>
                <a:ext uri="{FF2B5EF4-FFF2-40B4-BE49-F238E27FC236}">
                  <a16:creationId xmlns:a16="http://schemas.microsoft.com/office/drawing/2014/main" id="{9222120B-EE3B-410B-A4C2-75E199AE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3" name="Rectangle 293">
              <a:extLst>
                <a:ext uri="{FF2B5EF4-FFF2-40B4-BE49-F238E27FC236}">
                  <a16:creationId xmlns:a16="http://schemas.microsoft.com/office/drawing/2014/main" id="{C3000BA6-ABCD-4178-8DB7-25EDA7BCA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4" name="Rectangle 294">
              <a:extLst>
                <a:ext uri="{FF2B5EF4-FFF2-40B4-BE49-F238E27FC236}">
                  <a16:creationId xmlns:a16="http://schemas.microsoft.com/office/drawing/2014/main" id="{7E82625A-340A-43E7-96F1-C8541CA8B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5" name="Rectangle 295">
              <a:extLst>
                <a:ext uri="{FF2B5EF4-FFF2-40B4-BE49-F238E27FC236}">
                  <a16:creationId xmlns:a16="http://schemas.microsoft.com/office/drawing/2014/main" id="{C41E464D-0BC2-4A83-A554-AD38AB8B8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6" name="Rectangle 296">
              <a:extLst>
                <a:ext uri="{FF2B5EF4-FFF2-40B4-BE49-F238E27FC236}">
                  <a16:creationId xmlns:a16="http://schemas.microsoft.com/office/drawing/2014/main" id="{4CEA72F2-1D18-4FB1-B661-A016A873D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7" name="Rectangle 297">
              <a:extLst>
                <a:ext uri="{FF2B5EF4-FFF2-40B4-BE49-F238E27FC236}">
                  <a16:creationId xmlns:a16="http://schemas.microsoft.com/office/drawing/2014/main" id="{270F25F9-D6C7-4A3E-B948-0E48D0CED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78" name="Rectangle 298">
              <a:extLst>
                <a:ext uri="{FF2B5EF4-FFF2-40B4-BE49-F238E27FC236}">
                  <a16:creationId xmlns:a16="http://schemas.microsoft.com/office/drawing/2014/main" id="{5AD29614-3D71-46CD-B8C7-528A3C3F1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79" name="Group 299">
            <a:extLst>
              <a:ext uri="{FF2B5EF4-FFF2-40B4-BE49-F238E27FC236}">
                <a16:creationId xmlns:a16="http://schemas.microsoft.com/office/drawing/2014/main" id="{AF1C7595-0D11-4B31-A1FF-F389A9A27A9B}"/>
              </a:ext>
            </a:extLst>
          </p:cNvPr>
          <p:cNvGrpSpPr>
            <a:grpSpLocks/>
          </p:cNvGrpSpPr>
          <p:nvPr/>
        </p:nvGrpSpPr>
        <p:grpSpPr bwMode="auto">
          <a:xfrm>
            <a:off x="5559425" y="4603750"/>
            <a:ext cx="52388" cy="488950"/>
            <a:chOff x="3654" y="2825"/>
            <a:chExt cx="136" cy="1424"/>
          </a:xfrm>
        </p:grpSpPr>
        <p:sp>
          <p:nvSpPr>
            <p:cNvPr id="46380" name="AutoShape 300">
              <a:extLst>
                <a:ext uri="{FF2B5EF4-FFF2-40B4-BE49-F238E27FC236}">
                  <a16:creationId xmlns:a16="http://schemas.microsoft.com/office/drawing/2014/main" id="{ED7DCFA7-CDB8-4A43-8FA2-F574D18C2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1" name="AutoShape 301">
              <a:extLst>
                <a:ext uri="{FF2B5EF4-FFF2-40B4-BE49-F238E27FC236}">
                  <a16:creationId xmlns:a16="http://schemas.microsoft.com/office/drawing/2014/main" id="{E8A0B942-96E3-451D-9A6C-C3F868E08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2" name="AutoShape 302">
              <a:extLst>
                <a:ext uri="{FF2B5EF4-FFF2-40B4-BE49-F238E27FC236}">
                  <a16:creationId xmlns:a16="http://schemas.microsoft.com/office/drawing/2014/main" id="{5DF3E665-247C-4CB3-B38B-2A850748D4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3" name="AutoShape 303">
              <a:extLst>
                <a:ext uri="{FF2B5EF4-FFF2-40B4-BE49-F238E27FC236}">
                  <a16:creationId xmlns:a16="http://schemas.microsoft.com/office/drawing/2014/main" id="{CE6BB3D0-7807-48C1-9D46-9D819BA027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4" name="Rectangle 304">
              <a:extLst>
                <a:ext uri="{FF2B5EF4-FFF2-40B4-BE49-F238E27FC236}">
                  <a16:creationId xmlns:a16="http://schemas.microsoft.com/office/drawing/2014/main" id="{74A101F2-1A03-4178-BF3D-015995E40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5" name="Rectangle 305">
              <a:extLst>
                <a:ext uri="{FF2B5EF4-FFF2-40B4-BE49-F238E27FC236}">
                  <a16:creationId xmlns:a16="http://schemas.microsoft.com/office/drawing/2014/main" id="{BC89A9E6-A05B-4990-90E0-8BB9419D7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6" name="Rectangle 306">
              <a:extLst>
                <a:ext uri="{FF2B5EF4-FFF2-40B4-BE49-F238E27FC236}">
                  <a16:creationId xmlns:a16="http://schemas.microsoft.com/office/drawing/2014/main" id="{CB17F1C2-9E84-4DA7-9929-82A4A51EB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7" name="Rectangle 307">
              <a:extLst>
                <a:ext uri="{FF2B5EF4-FFF2-40B4-BE49-F238E27FC236}">
                  <a16:creationId xmlns:a16="http://schemas.microsoft.com/office/drawing/2014/main" id="{91E81F8A-A55C-4550-87BB-BADD03CB0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8" name="Rectangle 308">
              <a:extLst>
                <a:ext uri="{FF2B5EF4-FFF2-40B4-BE49-F238E27FC236}">
                  <a16:creationId xmlns:a16="http://schemas.microsoft.com/office/drawing/2014/main" id="{7D6C2412-0952-46D8-9E21-A2B67D7EB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89" name="Rectangle 309">
              <a:extLst>
                <a:ext uri="{FF2B5EF4-FFF2-40B4-BE49-F238E27FC236}">
                  <a16:creationId xmlns:a16="http://schemas.microsoft.com/office/drawing/2014/main" id="{3DD0F846-4D3C-4CD4-BCBD-9ADF34E97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390" name="Group 310">
            <a:extLst>
              <a:ext uri="{FF2B5EF4-FFF2-40B4-BE49-F238E27FC236}">
                <a16:creationId xmlns:a16="http://schemas.microsoft.com/office/drawing/2014/main" id="{FBFB538D-62A9-404C-BB9D-E16743B16A66}"/>
              </a:ext>
            </a:extLst>
          </p:cNvPr>
          <p:cNvGrpSpPr>
            <a:grpSpLocks/>
          </p:cNvGrpSpPr>
          <p:nvPr/>
        </p:nvGrpSpPr>
        <p:grpSpPr bwMode="auto">
          <a:xfrm>
            <a:off x="5942013" y="4630738"/>
            <a:ext cx="52387" cy="461962"/>
            <a:chOff x="3895" y="2902"/>
            <a:chExt cx="136" cy="1347"/>
          </a:xfrm>
        </p:grpSpPr>
        <p:sp>
          <p:nvSpPr>
            <p:cNvPr id="46391" name="AutoShape 311">
              <a:extLst>
                <a:ext uri="{FF2B5EF4-FFF2-40B4-BE49-F238E27FC236}">
                  <a16:creationId xmlns:a16="http://schemas.microsoft.com/office/drawing/2014/main" id="{A9373A5B-2846-4761-9024-1DC2EF4C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2" name="AutoShape 312">
              <a:extLst>
                <a:ext uri="{FF2B5EF4-FFF2-40B4-BE49-F238E27FC236}">
                  <a16:creationId xmlns:a16="http://schemas.microsoft.com/office/drawing/2014/main" id="{8C714188-59DF-4676-86CC-8AA07891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3" name="AutoShape 313">
              <a:extLst>
                <a:ext uri="{FF2B5EF4-FFF2-40B4-BE49-F238E27FC236}">
                  <a16:creationId xmlns:a16="http://schemas.microsoft.com/office/drawing/2014/main" id="{B843ECA9-3406-4B35-B3A4-5A1BCCE5C6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4" name="AutoShape 314">
              <a:extLst>
                <a:ext uri="{FF2B5EF4-FFF2-40B4-BE49-F238E27FC236}">
                  <a16:creationId xmlns:a16="http://schemas.microsoft.com/office/drawing/2014/main" id="{65936BFC-70A5-4E19-9A28-C2AA178A12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5" name="Rectangle 315">
              <a:extLst>
                <a:ext uri="{FF2B5EF4-FFF2-40B4-BE49-F238E27FC236}">
                  <a16:creationId xmlns:a16="http://schemas.microsoft.com/office/drawing/2014/main" id="{403B2EC4-2A2A-41DF-BA7C-8A3AF9CCA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6" name="Rectangle 316">
              <a:extLst>
                <a:ext uri="{FF2B5EF4-FFF2-40B4-BE49-F238E27FC236}">
                  <a16:creationId xmlns:a16="http://schemas.microsoft.com/office/drawing/2014/main" id="{B3265A33-430C-433E-A0BF-4B37D6D6C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7" name="Rectangle 317">
              <a:extLst>
                <a:ext uri="{FF2B5EF4-FFF2-40B4-BE49-F238E27FC236}">
                  <a16:creationId xmlns:a16="http://schemas.microsoft.com/office/drawing/2014/main" id="{017DFA25-3AFD-4D9C-A890-F59D73AAA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8" name="Rectangle 318">
              <a:extLst>
                <a:ext uri="{FF2B5EF4-FFF2-40B4-BE49-F238E27FC236}">
                  <a16:creationId xmlns:a16="http://schemas.microsoft.com/office/drawing/2014/main" id="{A4A0300E-FA1A-4D9A-A79C-681C4244D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399" name="Rectangle 319">
              <a:extLst>
                <a:ext uri="{FF2B5EF4-FFF2-40B4-BE49-F238E27FC236}">
                  <a16:creationId xmlns:a16="http://schemas.microsoft.com/office/drawing/2014/main" id="{E905C9EE-D4E4-48EE-BA11-29F37B73D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00" name="Group 320">
            <a:extLst>
              <a:ext uri="{FF2B5EF4-FFF2-40B4-BE49-F238E27FC236}">
                <a16:creationId xmlns:a16="http://schemas.microsoft.com/office/drawing/2014/main" id="{48645DC8-7CAC-417F-A988-4745358235D0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660900"/>
            <a:ext cx="52388" cy="431800"/>
            <a:chOff x="4136" y="2989"/>
            <a:chExt cx="136" cy="1260"/>
          </a:xfrm>
        </p:grpSpPr>
        <p:sp>
          <p:nvSpPr>
            <p:cNvPr id="46401" name="AutoShape 321">
              <a:extLst>
                <a:ext uri="{FF2B5EF4-FFF2-40B4-BE49-F238E27FC236}">
                  <a16:creationId xmlns:a16="http://schemas.microsoft.com/office/drawing/2014/main" id="{90E9DE95-18FC-40DC-850D-CA1037E39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2" name="AutoShape 322">
              <a:extLst>
                <a:ext uri="{FF2B5EF4-FFF2-40B4-BE49-F238E27FC236}">
                  <a16:creationId xmlns:a16="http://schemas.microsoft.com/office/drawing/2014/main" id="{DD865AC0-BD02-49C8-BC88-096F1E98A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3" name="AutoShape 323">
              <a:extLst>
                <a:ext uri="{FF2B5EF4-FFF2-40B4-BE49-F238E27FC236}">
                  <a16:creationId xmlns:a16="http://schemas.microsoft.com/office/drawing/2014/main" id="{3E282867-0383-4FC3-BE15-0670A36F2D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4" name="AutoShape 324">
              <a:extLst>
                <a:ext uri="{FF2B5EF4-FFF2-40B4-BE49-F238E27FC236}">
                  <a16:creationId xmlns:a16="http://schemas.microsoft.com/office/drawing/2014/main" id="{D28D5A62-5D9E-42DA-9ECF-144D9B014F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5" name="Rectangle 325">
              <a:extLst>
                <a:ext uri="{FF2B5EF4-FFF2-40B4-BE49-F238E27FC236}">
                  <a16:creationId xmlns:a16="http://schemas.microsoft.com/office/drawing/2014/main" id="{69735360-BAF2-442C-82C6-ECD8258BC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6" name="Rectangle 326">
              <a:extLst>
                <a:ext uri="{FF2B5EF4-FFF2-40B4-BE49-F238E27FC236}">
                  <a16:creationId xmlns:a16="http://schemas.microsoft.com/office/drawing/2014/main" id="{67C6604A-739B-4B80-A6E9-9E6DC5887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7" name="Rectangle 327">
              <a:extLst>
                <a:ext uri="{FF2B5EF4-FFF2-40B4-BE49-F238E27FC236}">
                  <a16:creationId xmlns:a16="http://schemas.microsoft.com/office/drawing/2014/main" id="{D18B47BB-BFF6-4B79-B839-A735C9D85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8" name="Rectangle 328">
              <a:extLst>
                <a:ext uri="{FF2B5EF4-FFF2-40B4-BE49-F238E27FC236}">
                  <a16:creationId xmlns:a16="http://schemas.microsoft.com/office/drawing/2014/main" id="{5BAA5E9B-EB73-4632-8B55-A6CD586FA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09" name="Rectangle 329">
              <a:extLst>
                <a:ext uri="{FF2B5EF4-FFF2-40B4-BE49-F238E27FC236}">
                  <a16:creationId xmlns:a16="http://schemas.microsoft.com/office/drawing/2014/main" id="{4A9AAE37-4839-4416-803E-902BDAB7D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10" name="Group 330">
            <a:extLst>
              <a:ext uri="{FF2B5EF4-FFF2-40B4-BE49-F238E27FC236}">
                <a16:creationId xmlns:a16="http://schemas.microsoft.com/office/drawing/2014/main" id="{833D1C28-ADFD-45B1-A6A9-F3B8BD46B49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710113"/>
            <a:ext cx="52388" cy="382587"/>
            <a:chOff x="4376" y="3134"/>
            <a:chExt cx="136" cy="1115"/>
          </a:xfrm>
        </p:grpSpPr>
        <p:sp>
          <p:nvSpPr>
            <p:cNvPr id="46411" name="AutoShape 331">
              <a:extLst>
                <a:ext uri="{FF2B5EF4-FFF2-40B4-BE49-F238E27FC236}">
                  <a16:creationId xmlns:a16="http://schemas.microsoft.com/office/drawing/2014/main" id="{5C9E76B8-5B1F-47C5-93DE-314F39B78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2" name="AutoShape 332">
              <a:extLst>
                <a:ext uri="{FF2B5EF4-FFF2-40B4-BE49-F238E27FC236}">
                  <a16:creationId xmlns:a16="http://schemas.microsoft.com/office/drawing/2014/main" id="{81674045-20E4-4684-B565-721260C22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3" name="AutoShape 333">
              <a:extLst>
                <a:ext uri="{FF2B5EF4-FFF2-40B4-BE49-F238E27FC236}">
                  <a16:creationId xmlns:a16="http://schemas.microsoft.com/office/drawing/2014/main" id="{A3857180-D960-4A1C-9C8B-B8442E08C5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4" name="AutoShape 334">
              <a:extLst>
                <a:ext uri="{FF2B5EF4-FFF2-40B4-BE49-F238E27FC236}">
                  <a16:creationId xmlns:a16="http://schemas.microsoft.com/office/drawing/2014/main" id="{B3EEC7AE-48AF-4E31-AE5A-ADB6E514B5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5" name="Rectangle 335">
              <a:extLst>
                <a:ext uri="{FF2B5EF4-FFF2-40B4-BE49-F238E27FC236}">
                  <a16:creationId xmlns:a16="http://schemas.microsoft.com/office/drawing/2014/main" id="{1DDCA258-C75A-479A-85A4-198432C17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6" name="Rectangle 336">
              <a:extLst>
                <a:ext uri="{FF2B5EF4-FFF2-40B4-BE49-F238E27FC236}">
                  <a16:creationId xmlns:a16="http://schemas.microsoft.com/office/drawing/2014/main" id="{7DF3FABE-C962-407A-859D-8A0CB3E0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7" name="Rectangle 337">
              <a:extLst>
                <a:ext uri="{FF2B5EF4-FFF2-40B4-BE49-F238E27FC236}">
                  <a16:creationId xmlns:a16="http://schemas.microsoft.com/office/drawing/2014/main" id="{956EF905-94F8-474D-A44F-409AF0A3D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8" name="Rectangle 338">
              <a:extLst>
                <a:ext uri="{FF2B5EF4-FFF2-40B4-BE49-F238E27FC236}">
                  <a16:creationId xmlns:a16="http://schemas.microsoft.com/office/drawing/2014/main" id="{DC1E0DC0-09F0-4EA5-9ADF-95A746605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19" name="Rectangle 339">
              <a:extLst>
                <a:ext uri="{FF2B5EF4-FFF2-40B4-BE49-F238E27FC236}">
                  <a16:creationId xmlns:a16="http://schemas.microsoft.com/office/drawing/2014/main" id="{998B4246-46DE-41DA-A115-B10EC94C9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20" name="Group 340">
            <a:extLst>
              <a:ext uri="{FF2B5EF4-FFF2-40B4-BE49-F238E27FC236}">
                <a16:creationId xmlns:a16="http://schemas.microsoft.com/office/drawing/2014/main" id="{DBC58E49-EB0C-416B-8204-1712AB937E85}"/>
              </a:ext>
            </a:extLst>
          </p:cNvPr>
          <p:cNvGrpSpPr>
            <a:grpSpLocks/>
          </p:cNvGrpSpPr>
          <p:nvPr/>
        </p:nvGrpSpPr>
        <p:grpSpPr bwMode="auto">
          <a:xfrm>
            <a:off x="7088188" y="4743450"/>
            <a:ext cx="52387" cy="349250"/>
            <a:chOff x="4617" y="3229"/>
            <a:chExt cx="136" cy="1018"/>
          </a:xfrm>
        </p:grpSpPr>
        <p:sp>
          <p:nvSpPr>
            <p:cNvPr id="46421" name="AutoShape 341">
              <a:extLst>
                <a:ext uri="{FF2B5EF4-FFF2-40B4-BE49-F238E27FC236}">
                  <a16:creationId xmlns:a16="http://schemas.microsoft.com/office/drawing/2014/main" id="{530494CB-F873-49A1-AFA6-21D254D6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2" name="AutoShape 342">
              <a:extLst>
                <a:ext uri="{FF2B5EF4-FFF2-40B4-BE49-F238E27FC236}">
                  <a16:creationId xmlns:a16="http://schemas.microsoft.com/office/drawing/2014/main" id="{F8A00814-BF2B-4E5B-8EB5-4B9F4F161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3" name="AutoShape 343">
              <a:extLst>
                <a:ext uri="{FF2B5EF4-FFF2-40B4-BE49-F238E27FC236}">
                  <a16:creationId xmlns:a16="http://schemas.microsoft.com/office/drawing/2014/main" id="{FA5A6951-0267-4B4D-9612-B1F8495297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4" name="AutoShape 344">
              <a:extLst>
                <a:ext uri="{FF2B5EF4-FFF2-40B4-BE49-F238E27FC236}">
                  <a16:creationId xmlns:a16="http://schemas.microsoft.com/office/drawing/2014/main" id="{9A06AE26-2EB2-4095-B504-5CDF1B4E6A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5" name="Rectangle 345">
              <a:extLst>
                <a:ext uri="{FF2B5EF4-FFF2-40B4-BE49-F238E27FC236}">
                  <a16:creationId xmlns:a16="http://schemas.microsoft.com/office/drawing/2014/main" id="{F94D6D96-9104-4991-83EF-D6A652D72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6" name="Rectangle 346">
              <a:extLst>
                <a:ext uri="{FF2B5EF4-FFF2-40B4-BE49-F238E27FC236}">
                  <a16:creationId xmlns:a16="http://schemas.microsoft.com/office/drawing/2014/main" id="{7349E35B-0EC3-4E32-9A3A-B589DB420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27" name="Rectangle 347">
              <a:extLst>
                <a:ext uri="{FF2B5EF4-FFF2-40B4-BE49-F238E27FC236}">
                  <a16:creationId xmlns:a16="http://schemas.microsoft.com/office/drawing/2014/main" id="{9DF9C3BF-A4E7-41CB-A940-E077C699F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28" name="Group 348">
            <a:extLst>
              <a:ext uri="{FF2B5EF4-FFF2-40B4-BE49-F238E27FC236}">
                <a16:creationId xmlns:a16="http://schemas.microsoft.com/office/drawing/2014/main" id="{0FD8B7DE-E012-445D-B72C-66BE11CD7CA2}"/>
              </a:ext>
            </a:extLst>
          </p:cNvPr>
          <p:cNvGrpSpPr>
            <a:grpSpLocks/>
          </p:cNvGrpSpPr>
          <p:nvPr/>
        </p:nvGrpSpPr>
        <p:grpSpPr bwMode="auto">
          <a:xfrm>
            <a:off x="7470775" y="4827588"/>
            <a:ext cx="52388" cy="265112"/>
            <a:chOff x="4858" y="3478"/>
            <a:chExt cx="136" cy="770"/>
          </a:xfrm>
        </p:grpSpPr>
        <p:sp>
          <p:nvSpPr>
            <p:cNvPr id="46429" name="AutoShape 349">
              <a:extLst>
                <a:ext uri="{FF2B5EF4-FFF2-40B4-BE49-F238E27FC236}">
                  <a16:creationId xmlns:a16="http://schemas.microsoft.com/office/drawing/2014/main" id="{6DB39856-2102-49FD-8FA4-E531D57DF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0" name="AutoShape 350">
              <a:extLst>
                <a:ext uri="{FF2B5EF4-FFF2-40B4-BE49-F238E27FC236}">
                  <a16:creationId xmlns:a16="http://schemas.microsoft.com/office/drawing/2014/main" id="{2E55CB17-009A-4633-9AF5-F91D2D16C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1" name="AutoShape 351">
              <a:extLst>
                <a:ext uri="{FF2B5EF4-FFF2-40B4-BE49-F238E27FC236}">
                  <a16:creationId xmlns:a16="http://schemas.microsoft.com/office/drawing/2014/main" id="{FB9D1D9B-2D86-4704-9A79-266B53884E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2" name="AutoShape 352">
              <a:extLst>
                <a:ext uri="{FF2B5EF4-FFF2-40B4-BE49-F238E27FC236}">
                  <a16:creationId xmlns:a16="http://schemas.microsoft.com/office/drawing/2014/main" id="{4A4E3960-8E12-4740-9E6D-7DC1CD1FAA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3" name="AutoShape 353">
              <a:extLst>
                <a:ext uri="{FF2B5EF4-FFF2-40B4-BE49-F238E27FC236}">
                  <a16:creationId xmlns:a16="http://schemas.microsoft.com/office/drawing/2014/main" id="{CFBB0282-8C56-4EB3-8EAB-F5D5C648C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4" name="Line 354">
              <a:extLst>
                <a:ext uri="{FF2B5EF4-FFF2-40B4-BE49-F238E27FC236}">
                  <a16:creationId xmlns:a16="http://schemas.microsoft.com/office/drawing/2014/main" id="{AE75B6E6-C056-41CD-9065-52AC73980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435" name="Line 355">
              <a:extLst>
                <a:ext uri="{FF2B5EF4-FFF2-40B4-BE49-F238E27FC236}">
                  <a16:creationId xmlns:a16="http://schemas.microsoft.com/office/drawing/2014/main" id="{2454A35F-E8D3-4351-B5CD-977AD6D2E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436" name="Rectangle 356">
              <a:extLst>
                <a:ext uri="{FF2B5EF4-FFF2-40B4-BE49-F238E27FC236}">
                  <a16:creationId xmlns:a16="http://schemas.microsoft.com/office/drawing/2014/main" id="{6ABF9C3B-8BD0-4F99-A097-F17F59420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37" name="Rectangle 357">
              <a:extLst>
                <a:ext uri="{FF2B5EF4-FFF2-40B4-BE49-F238E27FC236}">
                  <a16:creationId xmlns:a16="http://schemas.microsoft.com/office/drawing/2014/main" id="{0916CD40-201F-4DF1-8CD0-6E4A6FCA0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38" name="Group 358">
            <a:extLst>
              <a:ext uri="{FF2B5EF4-FFF2-40B4-BE49-F238E27FC236}">
                <a16:creationId xmlns:a16="http://schemas.microsoft.com/office/drawing/2014/main" id="{425D3296-1B5F-4E99-ADAF-7CFC30C3A1BE}"/>
              </a:ext>
            </a:extLst>
          </p:cNvPr>
          <p:cNvGrpSpPr>
            <a:grpSpLocks/>
          </p:cNvGrpSpPr>
          <p:nvPr/>
        </p:nvGrpSpPr>
        <p:grpSpPr bwMode="auto">
          <a:xfrm>
            <a:off x="7851775" y="4813300"/>
            <a:ext cx="52388" cy="279400"/>
            <a:chOff x="5098" y="3433"/>
            <a:chExt cx="136" cy="816"/>
          </a:xfrm>
        </p:grpSpPr>
        <p:sp>
          <p:nvSpPr>
            <p:cNvPr id="46439" name="AutoShape 359">
              <a:extLst>
                <a:ext uri="{FF2B5EF4-FFF2-40B4-BE49-F238E27FC236}">
                  <a16:creationId xmlns:a16="http://schemas.microsoft.com/office/drawing/2014/main" id="{3130B6C3-DD9C-4187-9570-BE1A6552E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0" name="AutoShape 360">
              <a:extLst>
                <a:ext uri="{FF2B5EF4-FFF2-40B4-BE49-F238E27FC236}">
                  <a16:creationId xmlns:a16="http://schemas.microsoft.com/office/drawing/2014/main" id="{87AD88EF-1744-4B4E-8009-F32B5A96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1" name="Line 361">
              <a:extLst>
                <a:ext uri="{FF2B5EF4-FFF2-40B4-BE49-F238E27FC236}">
                  <a16:creationId xmlns:a16="http://schemas.microsoft.com/office/drawing/2014/main" id="{473B2A27-A4A4-4565-B27F-5B9B3E89C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442" name="Line 362">
              <a:extLst>
                <a:ext uri="{FF2B5EF4-FFF2-40B4-BE49-F238E27FC236}">
                  <a16:creationId xmlns:a16="http://schemas.microsoft.com/office/drawing/2014/main" id="{2DD04F8B-49A8-4FE2-ABD1-CE3DD9AD4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443" name="AutoShape 363">
              <a:extLst>
                <a:ext uri="{FF2B5EF4-FFF2-40B4-BE49-F238E27FC236}">
                  <a16:creationId xmlns:a16="http://schemas.microsoft.com/office/drawing/2014/main" id="{C3B0B3E3-50B5-4ADA-86BA-4BCDE640E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4" name="AutoShape 364">
              <a:extLst>
                <a:ext uri="{FF2B5EF4-FFF2-40B4-BE49-F238E27FC236}">
                  <a16:creationId xmlns:a16="http://schemas.microsoft.com/office/drawing/2014/main" id="{14E0E127-0369-45BE-8EFC-BC24568F31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5" name="AutoShape 365">
              <a:extLst>
                <a:ext uri="{FF2B5EF4-FFF2-40B4-BE49-F238E27FC236}">
                  <a16:creationId xmlns:a16="http://schemas.microsoft.com/office/drawing/2014/main" id="{66D8896F-4BD6-4EAA-ACC9-FE36DB15C7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6" name="Rectangle 366">
              <a:extLst>
                <a:ext uri="{FF2B5EF4-FFF2-40B4-BE49-F238E27FC236}">
                  <a16:creationId xmlns:a16="http://schemas.microsoft.com/office/drawing/2014/main" id="{67A67E98-8111-4C54-B68B-78C1D3834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7" name="Rectangle 367">
              <a:extLst>
                <a:ext uri="{FF2B5EF4-FFF2-40B4-BE49-F238E27FC236}">
                  <a16:creationId xmlns:a16="http://schemas.microsoft.com/office/drawing/2014/main" id="{DA51066E-A2E3-4ED8-9929-AAA310CA3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48" name="Rectangle 368">
              <a:extLst>
                <a:ext uri="{FF2B5EF4-FFF2-40B4-BE49-F238E27FC236}">
                  <a16:creationId xmlns:a16="http://schemas.microsoft.com/office/drawing/2014/main" id="{0DB21689-1510-49C7-BAB9-7CD0E31A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49" name="Group 369">
            <a:extLst>
              <a:ext uri="{FF2B5EF4-FFF2-40B4-BE49-F238E27FC236}">
                <a16:creationId xmlns:a16="http://schemas.microsoft.com/office/drawing/2014/main" id="{6F34A46A-F7E5-456D-A6DC-9D97BCC8B49C}"/>
              </a:ext>
            </a:extLst>
          </p:cNvPr>
          <p:cNvGrpSpPr>
            <a:grpSpLocks/>
          </p:cNvGrpSpPr>
          <p:nvPr/>
        </p:nvGrpSpPr>
        <p:grpSpPr bwMode="auto">
          <a:xfrm>
            <a:off x="8324850" y="4286250"/>
            <a:ext cx="52388" cy="806450"/>
            <a:chOff x="5339" y="1900"/>
            <a:chExt cx="136" cy="2349"/>
          </a:xfrm>
        </p:grpSpPr>
        <p:sp>
          <p:nvSpPr>
            <p:cNvPr id="46450" name="AutoShape 370">
              <a:extLst>
                <a:ext uri="{FF2B5EF4-FFF2-40B4-BE49-F238E27FC236}">
                  <a16:creationId xmlns:a16="http://schemas.microsoft.com/office/drawing/2014/main" id="{BFA50328-08BA-4CA3-8934-040168D4A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1" name="AutoShape 371">
              <a:extLst>
                <a:ext uri="{FF2B5EF4-FFF2-40B4-BE49-F238E27FC236}">
                  <a16:creationId xmlns:a16="http://schemas.microsoft.com/office/drawing/2014/main" id="{80481F7B-5C65-4B47-9CA2-BC084A8A4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2" name="AutoShape 372">
              <a:extLst>
                <a:ext uri="{FF2B5EF4-FFF2-40B4-BE49-F238E27FC236}">
                  <a16:creationId xmlns:a16="http://schemas.microsoft.com/office/drawing/2014/main" id="{00E82BCA-B302-44D7-A2CF-BF33E904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3" name="AutoShape 373">
              <a:extLst>
                <a:ext uri="{FF2B5EF4-FFF2-40B4-BE49-F238E27FC236}">
                  <a16:creationId xmlns:a16="http://schemas.microsoft.com/office/drawing/2014/main" id="{A85059D6-0EA8-4E4A-8834-661DA75345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4" name="Rectangle 374">
              <a:extLst>
                <a:ext uri="{FF2B5EF4-FFF2-40B4-BE49-F238E27FC236}">
                  <a16:creationId xmlns:a16="http://schemas.microsoft.com/office/drawing/2014/main" id="{FC858F4D-350D-42AD-ACDF-D013F471F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5" name="Rectangle 375">
              <a:extLst>
                <a:ext uri="{FF2B5EF4-FFF2-40B4-BE49-F238E27FC236}">
                  <a16:creationId xmlns:a16="http://schemas.microsoft.com/office/drawing/2014/main" id="{F52EBF2E-B097-46EF-9C14-C540D2323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6" name="Rectangle 376">
              <a:extLst>
                <a:ext uri="{FF2B5EF4-FFF2-40B4-BE49-F238E27FC236}">
                  <a16:creationId xmlns:a16="http://schemas.microsoft.com/office/drawing/2014/main" id="{F44A932A-BE5B-4AB8-85F6-792E51CC2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7" name="Rectangle 377">
              <a:extLst>
                <a:ext uri="{FF2B5EF4-FFF2-40B4-BE49-F238E27FC236}">
                  <a16:creationId xmlns:a16="http://schemas.microsoft.com/office/drawing/2014/main" id="{614A21BB-FE50-4188-A9A1-51501220D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8" name="Rectangle 378">
              <a:extLst>
                <a:ext uri="{FF2B5EF4-FFF2-40B4-BE49-F238E27FC236}">
                  <a16:creationId xmlns:a16="http://schemas.microsoft.com/office/drawing/2014/main" id="{3F46E650-06CC-444D-901A-DE6896567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59" name="Rectangle 379">
              <a:extLst>
                <a:ext uri="{FF2B5EF4-FFF2-40B4-BE49-F238E27FC236}">
                  <a16:creationId xmlns:a16="http://schemas.microsoft.com/office/drawing/2014/main" id="{21C77F3B-175F-41BF-8E52-B69E3D6DA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0" name="Rectangle 380">
              <a:extLst>
                <a:ext uri="{FF2B5EF4-FFF2-40B4-BE49-F238E27FC236}">
                  <a16:creationId xmlns:a16="http://schemas.microsoft.com/office/drawing/2014/main" id="{BCDC76E1-22A6-46E8-953A-450055FC6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1" name="Rectangle 381">
              <a:extLst>
                <a:ext uri="{FF2B5EF4-FFF2-40B4-BE49-F238E27FC236}">
                  <a16:creationId xmlns:a16="http://schemas.microsoft.com/office/drawing/2014/main" id="{ED4C0ECA-2429-406B-B061-B8085665B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2" name="Rectangle 382">
              <a:extLst>
                <a:ext uri="{FF2B5EF4-FFF2-40B4-BE49-F238E27FC236}">
                  <a16:creationId xmlns:a16="http://schemas.microsoft.com/office/drawing/2014/main" id="{F1262002-7FEE-408C-9639-28EE89ACB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3" name="Rectangle 383">
              <a:extLst>
                <a:ext uri="{FF2B5EF4-FFF2-40B4-BE49-F238E27FC236}">
                  <a16:creationId xmlns:a16="http://schemas.microsoft.com/office/drawing/2014/main" id="{2AE809EF-5F25-4248-8BE3-C4D074AC7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4" name="Rectangle 384">
              <a:extLst>
                <a:ext uri="{FF2B5EF4-FFF2-40B4-BE49-F238E27FC236}">
                  <a16:creationId xmlns:a16="http://schemas.microsoft.com/office/drawing/2014/main" id="{A161D693-6688-4051-A39F-2CE996693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5" name="Rectangle 385">
              <a:extLst>
                <a:ext uri="{FF2B5EF4-FFF2-40B4-BE49-F238E27FC236}">
                  <a16:creationId xmlns:a16="http://schemas.microsoft.com/office/drawing/2014/main" id="{929F9105-B1BF-40CA-87A1-9AAFE07F4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466" name="Group 386">
            <a:extLst>
              <a:ext uri="{FF2B5EF4-FFF2-40B4-BE49-F238E27FC236}">
                <a16:creationId xmlns:a16="http://schemas.microsoft.com/office/drawing/2014/main" id="{CF6A7B9E-7656-4ED2-B3D7-49BBFDEC2294}"/>
              </a:ext>
            </a:extLst>
          </p:cNvPr>
          <p:cNvGrpSpPr>
            <a:grpSpLocks/>
          </p:cNvGrpSpPr>
          <p:nvPr/>
        </p:nvGrpSpPr>
        <p:grpSpPr bwMode="auto">
          <a:xfrm>
            <a:off x="8475663" y="4749800"/>
            <a:ext cx="52387" cy="342900"/>
            <a:chOff x="5580" y="3249"/>
            <a:chExt cx="136" cy="1000"/>
          </a:xfrm>
        </p:grpSpPr>
        <p:sp>
          <p:nvSpPr>
            <p:cNvPr id="46467" name="AutoShape 387">
              <a:extLst>
                <a:ext uri="{FF2B5EF4-FFF2-40B4-BE49-F238E27FC236}">
                  <a16:creationId xmlns:a16="http://schemas.microsoft.com/office/drawing/2014/main" id="{3BE75BA6-8836-4888-A453-B51CBA13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8" name="AutoShape 388">
              <a:extLst>
                <a:ext uri="{FF2B5EF4-FFF2-40B4-BE49-F238E27FC236}">
                  <a16:creationId xmlns:a16="http://schemas.microsoft.com/office/drawing/2014/main" id="{1EF5D8A4-073C-4C3D-93B0-1CB1AFC6C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69" name="AutoShape 389">
              <a:extLst>
                <a:ext uri="{FF2B5EF4-FFF2-40B4-BE49-F238E27FC236}">
                  <a16:creationId xmlns:a16="http://schemas.microsoft.com/office/drawing/2014/main" id="{4C1E8791-1BF4-4E0E-8D09-885123E302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0" name="AutoShape 390">
              <a:extLst>
                <a:ext uri="{FF2B5EF4-FFF2-40B4-BE49-F238E27FC236}">
                  <a16:creationId xmlns:a16="http://schemas.microsoft.com/office/drawing/2014/main" id="{82B01B02-A014-4777-BA0C-009BD30D1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1" name="Rectangle 391">
              <a:extLst>
                <a:ext uri="{FF2B5EF4-FFF2-40B4-BE49-F238E27FC236}">
                  <a16:creationId xmlns:a16="http://schemas.microsoft.com/office/drawing/2014/main" id="{33EEB625-7F03-46AE-866D-FDD508318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2" name="AutoShape 392">
              <a:extLst>
                <a:ext uri="{FF2B5EF4-FFF2-40B4-BE49-F238E27FC236}">
                  <a16:creationId xmlns:a16="http://schemas.microsoft.com/office/drawing/2014/main" id="{1FD3FE26-CD01-4E7B-865B-50149C1D9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3" name="Rectangle 393">
              <a:extLst>
                <a:ext uri="{FF2B5EF4-FFF2-40B4-BE49-F238E27FC236}">
                  <a16:creationId xmlns:a16="http://schemas.microsoft.com/office/drawing/2014/main" id="{427A5A6F-C153-457E-90F5-475D1E82B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4" name="Rectangle 394">
              <a:extLst>
                <a:ext uri="{FF2B5EF4-FFF2-40B4-BE49-F238E27FC236}">
                  <a16:creationId xmlns:a16="http://schemas.microsoft.com/office/drawing/2014/main" id="{3C68D4A9-34D3-4BDE-82F1-240D549FE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5" name="Rectangle 395">
              <a:extLst>
                <a:ext uri="{FF2B5EF4-FFF2-40B4-BE49-F238E27FC236}">
                  <a16:creationId xmlns:a16="http://schemas.microsoft.com/office/drawing/2014/main" id="{07EFF835-36D3-4244-A0EC-5A6A1DD76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6476" name="Rectangle 396">
            <a:extLst>
              <a:ext uri="{FF2B5EF4-FFF2-40B4-BE49-F238E27FC236}">
                <a16:creationId xmlns:a16="http://schemas.microsoft.com/office/drawing/2014/main" id="{5125F268-0C3F-48DC-9BB9-7845DC0F0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ja-JP" altLang="en-US" b="1">
                <a:ea typeface="HG丸ｺﾞｼｯｸM-PRO" panose="020F0600000000000000" pitchFamily="34" charset="-128"/>
              </a:rPr>
              <a:t>受精</a:t>
            </a:r>
          </a:p>
        </p:txBody>
      </p:sp>
      <p:grpSp>
        <p:nvGrpSpPr>
          <p:cNvPr id="46477" name="Group 397">
            <a:extLst>
              <a:ext uri="{FF2B5EF4-FFF2-40B4-BE49-F238E27FC236}">
                <a16:creationId xmlns:a16="http://schemas.microsoft.com/office/drawing/2014/main" id="{12FF6037-E09D-4327-91CB-826FE6745587}"/>
              </a:ext>
            </a:extLst>
          </p:cNvPr>
          <p:cNvGrpSpPr>
            <a:grpSpLocks/>
          </p:cNvGrpSpPr>
          <p:nvPr/>
        </p:nvGrpSpPr>
        <p:grpSpPr bwMode="auto">
          <a:xfrm>
            <a:off x="4557713" y="2628900"/>
            <a:ext cx="52387" cy="1416050"/>
            <a:chOff x="45" y="119"/>
            <a:chExt cx="136" cy="4130"/>
          </a:xfrm>
        </p:grpSpPr>
        <p:sp>
          <p:nvSpPr>
            <p:cNvPr id="46478" name="AutoShape 398">
              <a:extLst>
                <a:ext uri="{FF2B5EF4-FFF2-40B4-BE49-F238E27FC236}">
                  <a16:creationId xmlns:a16="http://schemas.microsoft.com/office/drawing/2014/main" id="{4FFE08AD-14E1-4F92-A927-D1BC2C7BF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79" name="Rectangle 399">
              <a:extLst>
                <a:ext uri="{FF2B5EF4-FFF2-40B4-BE49-F238E27FC236}">
                  <a16:creationId xmlns:a16="http://schemas.microsoft.com/office/drawing/2014/main" id="{29DB480C-B507-4D1C-82E0-C0C0B1E8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0" name="Rectangle 400">
              <a:extLst>
                <a:ext uri="{FF2B5EF4-FFF2-40B4-BE49-F238E27FC236}">
                  <a16:creationId xmlns:a16="http://schemas.microsoft.com/office/drawing/2014/main" id="{244977BE-0317-4092-B132-5F1255E09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1" name="Rectangle 401">
              <a:extLst>
                <a:ext uri="{FF2B5EF4-FFF2-40B4-BE49-F238E27FC236}">
                  <a16:creationId xmlns:a16="http://schemas.microsoft.com/office/drawing/2014/main" id="{5FDFC8B8-2276-4D23-8FD5-F96CBFAE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2" name="Rectangle 402">
              <a:extLst>
                <a:ext uri="{FF2B5EF4-FFF2-40B4-BE49-F238E27FC236}">
                  <a16:creationId xmlns:a16="http://schemas.microsoft.com/office/drawing/2014/main" id="{4C9E66F6-CC55-4284-B77E-B064EA08D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3" name="Rectangle 403">
              <a:extLst>
                <a:ext uri="{FF2B5EF4-FFF2-40B4-BE49-F238E27FC236}">
                  <a16:creationId xmlns:a16="http://schemas.microsoft.com/office/drawing/2014/main" id="{A68D1F05-1198-47A9-85BF-03017015DD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4" name="Rectangle 404">
              <a:extLst>
                <a:ext uri="{FF2B5EF4-FFF2-40B4-BE49-F238E27FC236}">
                  <a16:creationId xmlns:a16="http://schemas.microsoft.com/office/drawing/2014/main" id="{34B1D5A5-5DC7-44DF-AAD4-491DD2721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5" name="Rectangle 405">
              <a:extLst>
                <a:ext uri="{FF2B5EF4-FFF2-40B4-BE49-F238E27FC236}">
                  <a16:creationId xmlns:a16="http://schemas.microsoft.com/office/drawing/2014/main" id="{67FA3391-B187-4190-BC08-C1ABF6A5F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6" name="Rectangle 406">
              <a:extLst>
                <a:ext uri="{FF2B5EF4-FFF2-40B4-BE49-F238E27FC236}">
                  <a16:creationId xmlns:a16="http://schemas.microsoft.com/office/drawing/2014/main" id="{69E44148-CF33-414A-B986-4259D2D80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7" name="Rectangle 407">
              <a:extLst>
                <a:ext uri="{FF2B5EF4-FFF2-40B4-BE49-F238E27FC236}">
                  <a16:creationId xmlns:a16="http://schemas.microsoft.com/office/drawing/2014/main" id="{ED5BF721-69F5-4B46-814A-C850C90AC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8" name="Rectangle 408">
              <a:extLst>
                <a:ext uri="{FF2B5EF4-FFF2-40B4-BE49-F238E27FC236}">
                  <a16:creationId xmlns:a16="http://schemas.microsoft.com/office/drawing/2014/main" id="{F1A108AD-C048-4621-A910-F100144CD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89" name="Rectangle 409">
              <a:extLst>
                <a:ext uri="{FF2B5EF4-FFF2-40B4-BE49-F238E27FC236}">
                  <a16:creationId xmlns:a16="http://schemas.microsoft.com/office/drawing/2014/main" id="{02A287D5-DCA5-4EC3-9A9C-7CE426426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0" name="AutoShape 410">
              <a:extLst>
                <a:ext uri="{FF2B5EF4-FFF2-40B4-BE49-F238E27FC236}">
                  <a16:creationId xmlns:a16="http://schemas.microsoft.com/office/drawing/2014/main" id="{83916B0C-FC9F-4070-BBFD-721154FE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1" name="Rectangle 411">
              <a:extLst>
                <a:ext uri="{FF2B5EF4-FFF2-40B4-BE49-F238E27FC236}">
                  <a16:creationId xmlns:a16="http://schemas.microsoft.com/office/drawing/2014/main" id="{EBBEDF6E-4A0A-4FA2-8709-3BEAFE581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2" name="Rectangle 412">
              <a:extLst>
                <a:ext uri="{FF2B5EF4-FFF2-40B4-BE49-F238E27FC236}">
                  <a16:creationId xmlns:a16="http://schemas.microsoft.com/office/drawing/2014/main" id="{978F680F-211B-46A7-849B-C69CD3469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3" name="Rectangle 413">
              <a:extLst>
                <a:ext uri="{FF2B5EF4-FFF2-40B4-BE49-F238E27FC236}">
                  <a16:creationId xmlns:a16="http://schemas.microsoft.com/office/drawing/2014/main" id="{A405367D-5138-4CBA-9609-191FF6E3F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4" name="Rectangle 414">
              <a:extLst>
                <a:ext uri="{FF2B5EF4-FFF2-40B4-BE49-F238E27FC236}">
                  <a16:creationId xmlns:a16="http://schemas.microsoft.com/office/drawing/2014/main" id="{BA30C3D8-D050-4F18-B6AA-56987DBAB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5" name="Rectangle 415">
              <a:extLst>
                <a:ext uri="{FF2B5EF4-FFF2-40B4-BE49-F238E27FC236}">
                  <a16:creationId xmlns:a16="http://schemas.microsoft.com/office/drawing/2014/main" id="{1C436DD7-7DAD-4DCC-85BD-338987749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6" name="Rectangle 416">
              <a:extLst>
                <a:ext uri="{FF2B5EF4-FFF2-40B4-BE49-F238E27FC236}">
                  <a16:creationId xmlns:a16="http://schemas.microsoft.com/office/drawing/2014/main" id="{5E25184F-156A-43F4-BB1B-C2B7574F0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7" name="Rectangle 417">
              <a:extLst>
                <a:ext uri="{FF2B5EF4-FFF2-40B4-BE49-F238E27FC236}">
                  <a16:creationId xmlns:a16="http://schemas.microsoft.com/office/drawing/2014/main" id="{7C359CC4-0BFF-4542-920C-F0F9EEAE4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8" name="Rectangle 418">
              <a:extLst>
                <a:ext uri="{FF2B5EF4-FFF2-40B4-BE49-F238E27FC236}">
                  <a16:creationId xmlns:a16="http://schemas.microsoft.com/office/drawing/2014/main" id="{1BBFD70D-1169-4EDA-9658-D5EB7D628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99" name="Rectangle 419">
              <a:extLst>
                <a:ext uri="{FF2B5EF4-FFF2-40B4-BE49-F238E27FC236}">
                  <a16:creationId xmlns:a16="http://schemas.microsoft.com/office/drawing/2014/main" id="{A44F955B-5753-4D01-9004-3CB8BCD1F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0" name="AutoShape 420">
              <a:extLst>
                <a:ext uri="{FF2B5EF4-FFF2-40B4-BE49-F238E27FC236}">
                  <a16:creationId xmlns:a16="http://schemas.microsoft.com/office/drawing/2014/main" id="{171D2208-F8DF-4F11-A55A-66A6F76400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1" name="AutoShape 421">
              <a:extLst>
                <a:ext uri="{FF2B5EF4-FFF2-40B4-BE49-F238E27FC236}">
                  <a16:creationId xmlns:a16="http://schemas.microsoft.com/office/drawing/2014/main" id="{9351709C-835E-40AF-8D4C-FDA16A3691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502" name="Group 422">
            <a:extLst>
              <a:ext uri="{FF2B5EF4-FFF2-40B4-BE49-F238E27FC236}">
                <a16:creationId xmlns:a16="http://schemas.microsoft.com/office/drawing/2014/main" id="{11896EFA-8FCB-490A-A9EF-EA8B87019B7E}"/>
              </a:ext>
            </a:extLst>
          </p:cNvPr>
          <p:cNvGrpSpPr>
            <a:grpSpLocks/>
          </p:cNvGrpSpPr>
          <p:nvPr/>
        </p:nvGrpSpPr>
        <p:grpSpPr bwMode="auto">
          <a:xfrm>
            <a:off x="4938713" y="2706688"/>
            <a:ext cx="52387" cy="1338262"/>
            <a:chOff x="285" y="345"/>
            <a:chExt cx="136" cy="3904"/>
          </a:xfrm>
        </p:grpSpPr>
        <p:sp>
          <p:nvSpPr>
            <p:cNvPr id="46503" name="AutoShape 423">
              <a:extLst>
                <a:ext uri="{FF2B5EF4-FFF2-40B4-BE49-F238E27FC236}">
                  <a16:creationId xmlns:a16="http://schemas.microsoft.com/office/drawing/2014/main" id="{3ACEF208-C231-4EC2-9723-761ED8383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4" name="Rectangle 424">
              <a:extLst>
                <a:ext uri="{FF2B5EF4-FFF2-40B4-BE49-F238E27FC236}">
                  <a16:creationId xmlns:a16="http://schemas.microsoft.com/office/drawing/2014/main" id="{B3155379-566D-470C-9C1C-77B7E9CC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5" name="Rectangle 425">
              <a:extLst>
                <a:ext uri="{FF2B5EF4-FFF2-40B4-BE49-F238E27FC236}">
                  <a16:creationId xmlns:a16="http://schemas.microsoft.com/office/drawing/2014/main" id="{98AD1DB8-883D-4736-9E26-0FE8B0194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6" name="Rectangle 426">
              <a:extLst>
                <a:ext uri="{FF2B5EF4-FFF2-40B4-BE49-F238E27FC236}">
                  <a16:creationId xmlns:a16="http://schemas.microsoft.com/office/drawing/2014/main" id="{BFB979ED-7E93-476F-88E6-40D639DBC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7" name="Rectangle 427">
              <a:extLst>
                <a:ext uri="{FF2B5EF4-FFF2-40B4-BE49-F238E27FC236}">
                  <a16:creationId xmlns:a16="http://schemas.microsoft.com/office/drawing/2014/main" id="{E01AF346-B262-4D56-A7D2-4AD9C5193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8" name="Rectangle 428">
              <a:extLst>
                <a:ext uri="{FF2B5EF4-FFF2-40B4-BE49-F238E27FC236}">
                  <a16:creationId xmlns:a16="http://schemas.microsoft.com/office/drawing/2014/main" id="{53E15DA4-7D95-492E-9163-8F750A51E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09" name="Rectangle 429">
              <a:extLst>
                <a:ext uri="{FF2B5EF4-FFF2-40B4-BE49-F238E27FC236}">
                  <a16:creationId xmlns:a16="http://schemas.microsoft.com/office/drawing/2014/main" id="{11984668-7232-46D7-889D-0D0824290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0" name="Rectangle 430">
              <a:extLst>
                <a:ext uri="{FF2B5EF4-FFF2-40B4-BE49-F238E27FC236}">
                  <a16:creationId xmlns:a16="http://schemas.microsoft.com/office/drawing/2014/main" id="{EC5A2394-2B2F-4BCB-92BC-667805D9D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1" name="AutoShape 431">
              <a:extLst>
                <a:ext uri="{FF2B5EF4-FFF2-40B4-BE49-F238E27FC236}">
                  <a16:creationId xmlns:a16="http://schemas.microsoft.com/office/drawing/2014/main" id="{23A0D175-DAD2-4889-AB95-16D7674C4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2" name="Rectangle 432">
              <a:extLst>
                <a:ext uri="{FF2B5EF4-FFF2-40B4-BE49-F238E27FC236}">
                  <a16:creationId xmlns:a16="http://schemas.microsoft.com/office/drawing/2014/main" id="{BBE4E4CD-31C9-44B2-9E4E-AA5ED5CE7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3" name="Rectangle 433">
              <a:extLst>
                <a:ext uri="{FF2B5EF4-FFF2-40B4-BE49-F238E27FC236}">
                  <a16:creationId xmlns:a16="http://schemas.microsoft.com/office/drawing/2014/main" id="{39E2871E-4940-408F-A360-2903CD6FD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4" name="Rectangle 434">
              <a:extLst>
                <a:ext uri="{FF2B5EF4-FFF2-40B4-BE49-F238E27FC236}">
                  <a16:creationId xmlns:a16="http://schemas.microsoft.com/office/drawing/2014/main" id="{3583AB10-AA3C-41C2-BDB3-91B63FAB5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5" name="Rectangle 435">
              <a:extLst>
                <a:ext uri="{FF2B5EF4-FFF2-40B4-BE49-F238E27FC236}">
                  <a16:creationId xmlns:a16="http://schemas.microsoft.com/office/drawing/2014/main" id="{437C3147-18F1-486C-86E6-39C3CD48A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6" name="Rectangle 436">
              <a:extLst>
                <a:ext uri="{FF2B5EF4-FFF2-40B4-BE49-F238E27FC236}">
                  <a16:creationId xmlns:a16="http://schemas.microsoft.com/office/drawing/2014/main" id="{8CBEDD3D-D198-4085-9DC6-E63494401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7" name="Rectangle 437">
              <a:extLst>
                <a:ext uri="{FF2B5EF4-FFF2-40B4-BE49-F238E27FC236}">
                  <a16:creationId xmlns:a16="http://schemas.microsoft.com/office/drawing/2014/main" id="{E8E18A10-2D32-47AA-987D-CBB715D4A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8" name="Rectangle 438">
              <a:extLst>
                <a:ext uri="{FF2B5EF4-FFF2-40B4-BE49-F238E27FC236}">
                  <a16:creationId xmlns:a16="http://schemas.microsoft.com/office/drawing/2014/main" id="{50720BC5-3731-48A6-B77B-3EC17E7CF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19" name="Rectangle 439">
              <a:extLst>
                <a:ext uri="{FF2B5EF4-FFF2-40B4-BE49-F238E27FC236}">
                  <a16:creationId xmlns:a16="http://schemas.microsoft.com/office/drawing/2014/main" id="{CFD43DF5-540F-467D-9384-6E8184BA3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0" name="Rectangle 440">
              <a:extLst>
                <a:ext uri="{FF2B5EF4-FFF2-40B4-BE49-F238E27FC236}">
                  <a16:creationId xmlns:a16="http://schemas.microsoft.com/office/drawing/2014/main" id="{AB8B976C-3F46-4B0A-8D84-A3E73A9B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1" name="Rectangle 441">
              <a:extLst>
                <a:ext uri="{FF2B5EF4-FFF2-40B4-BE49-F238E27FC236}">
                  <a16:creationId xmlns:a16="http://schemas.microsoft.com/office/drawing/2014/main" id="{0DD9EBE7-0E5D-4212-B92F-BE9F323C6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2" name="Rectangle 442">
              <a:extLst>
                <a:ext uri="{FF2B5EF4-FFF2-40B4-BE49-F238E27FC236}">
                  <a16:creationId xmlns:a16="http://schemas.microsoft.com/office/drawing/2014/main" id="{19B2BDAF-5788-4EC8-AA62-B362D77EA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3" name="Rectangle 443">
              <a:extLst>
                <a:ext uri="{FF2B5EF4-FFF2-40B4-BE49-F238E27FC236}">
                  <a16:creationId xmlns:a16="http://schemas.microsoft.com/office/drawing/2014/main" id="{CF52DE2E-A305-426F-8A64-D62B59BF9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4" name="Rectangle 444">
              <a:extLst>
                <a:ext uri="{FF2B5EF4-FFF2-40B4-BE49-F238E27FC236}">
                  <a16:creationId xmlns:a16="http://schemas.microsoft.com/office/drawing/2014/main" id="{B4DE42BC-5A2A-4EE7-8E8C-21691CB8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5" name="AutoShape 445">
              <a:extLst>
                <a:ext uri="{FF2B5EF4-FFF2-40B4-BE49-F238E27FC236}">
                  <a16:creationId xmlns:a16="http://schemas.microsoft.com/office/drawing/2014/main" id="{AC0105FE-E8F2-45A6-AC08-6195618920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6" name="AutoShape 446">
              <a:extLst>
                <a:ext uri="{FF2B5EF4-FFF2-40B4-BE49-F238E27FC236}">
                  <a16:creationId xmlns:a16="http://schemas.microsoft.com/office/drawing/2014/main" id="{6CA9A4A2-A240-4C1E-9D72-15C153C5BF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527" name="Group 447">
            <a:extLst>
              <a:ext uri="{FF2B5EF4-FFF2-40B4-BE49-F238E27FC236}">
                <a16:creationId xmlns:a16="http://schemas.microsoft.com/office/drawing/2014/main" id="{9D9307BA-13BA-4221-8558-56B0CB364CAB}"/>
              </a:ext>
            </a:extLst>
          </p:cNvPr>
          <p:cNvGrpSpPr>
            <a:grpSpLocks/>
          </p:cNvGrpSpPr>
          <p:nvPr/>
        </p:nvGrpSpPr>
        <p:grpSpPr bwMode="auto">
          <a:xfrm>
            <a:off x="5321300" y="2962275"/>
            <a:ext cx="52388" cy="1082675"/>
            <a:chOff x="526" y="1089"/>
            <a:chExt cx="136" cy="3160"/>
          </a:xfrm>
        </p:grpSpPr>
        <p:sp>
          <p:nvSpPr>
            <p:cNvPr id="46528" name="AutoShape 448">
              <a:extLst>
                <a:ext uri="{FF2B5EF4-FFF2-40B4-BE49-F238E27FC236}">
                  <a16:creationId xmlns:a16="http://schemas.microsoft.com/office/drawing/2014/main" id="{D940253C-B723-49C3-8293-C22A6487B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29" name="AutoShape 449">
              <a:extLst>
                <a:ext uri="{FF2B5EF4-FFF2-40B4-BE49-F238E27FC236}">
                  <a16:creationId xmlns:a16="http://schemas.microsoft.com/office/drawing/2014/main" id="{1A1FC5BF-0B04-48E5-A1D0-189839ABB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0" name="AutoShape 450">
              <a:extLst>
                <a:ext uri="{FF2B5EF4-FFF2-40B4-BE49-F238E27FC236}">
                  <a16:creationId xmlns:a16="http://schemas.microsoft.com/office/drawing/2014/main" id="{70581104-2B84-48DF-A22A-B3A3E7B67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1" name="Rectangle 451">
              <a:extLst>
                <a:ext uri="{FF2B5EF4-FFF2-40B4-BE49-F238E27FC236}">
                  <a16:creationId xmlns:a16="http://schemas.microsoft.com/office/drawing/2014/main" id="{BCD9B703-59CB-40F9-BD42-F60B39784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2" name="Rectangle 452">
              <a:extLst>
                <a:ext uri="{FF2B5EF4-FFF2-40B4-BE49-F238E27FC236}">
                  <a16:creationId xmlns:a16="http://schemas.microsoft.com/office/drawing/2014/main" id="{B8EA56C2-2DC3-480B-86F2-FFD49F074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3" name="Rectangle 453">
              <a:extLst>
                <a:ext uri="{FF2B5EF4-FFF2-40B4-BE49-F238E27FC236}">
                  <a16:creationId xmlns:a16="http://schemas.microsoft.com/office/drawing/2014/main" id="{6F3261B8-A533-43A0-B78C-B08D46E9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4" name="Rectangle 454">
              <a:extLst>
                <a:ext uri="{FF2B5EF4-FFF2-40B4-BE49-F238E27FC236}">
                  <a16:creationId xmlns:a16="http://schemas.microsoft.com/office/drawing/2014/main" id="{AED1C34B-147F-4936-A2E0-2308869E0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5" name="Rectangle 455">
              <a:extLst>
                <a:ext uri="{FF2B5EF4-FFF2-40B4-BE49-F238E27FC236}">
                  <a16:creationId xmlns:a16="http://schemas.microsoft.com/office/drawing/2014/main" id="{F1634FA0-80E8-439F-9CF1-BF7B20BC8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6" name="Rectangle 456">
              <a:extLst>
                <a:ext uri="{FF2B5EF4-FFF2-40B4-BE49-F238E27FC236}">
                  <a16:creationId xmlns:a16="http://schemas.microsoft.com/office/drawing/2014/main" id="{65699BAE-5CFA-47D9-A0F3-43A97443F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7" name="Rectangle 457">
              <a:extLst>
                <a:ext uri="{FF2B5EF4-FFF2-40B4-BE49-F238E27FC236}">
                  <a16:creationId xmlns:a16="http://schemas.microsoft.com/office/drawing/2014/main" id="{E8A32CC8-315E-459A-B17B-BF169C891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8" name="Rectangle 458">
              <a:extLst>
                <a:ext uri="{FF2B5EF4-FFF2-40B4-BE49-F238E27FC236}">
                  <a16:creationId xmlns:a16="http://schemas.microsoft.com/office/drawing/2014/main" id="{EC21A56A-1A87-468C-8223-B00C4F4C1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39" name="Rectangle 459">
              <a:extLst>
                <a:ext uri="{FF2B5EF4-FFF2-40B4-BE49-F238E27FC236}">
                  <a16:creationId xmlns:a16="http://schemas.microsoft.com/office/drawing/2014/main" id="{38D74B29-FCE4-4C1B-830C-EC083B8A7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0" name="Rectangle 460">
              <a:extLst>
                <a:ext uri="{FF2B5EF4-FFF2-40B4-BE49-F238E27FC236}">
                  <a16:creationId xmlns:a16="http://schemas.microsoft.com/office/drawing/2014/main" id="{C89DACE3-4814-4990-A066-5CB9B893F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1" name="Rectangle 461">
              <a:extLst>
                <a:ext uri="{FF2B5EF4-FFF2-40B4-BE49-F238E27FC236}">
                  <a16:creationId xmlns:a16="http://schemas.microsoft.com/office/drawing/2014/main" id="{C7D6EE17-2F30-49E5-813E-8696F205E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2" name="Rectangle 462">
              <a:extLst>
                <a:ext uri="{FF2B5EF4-FFF2-40B4-BE49-F238E27FC236}">
                  <a16:creationId xmlns:a16="http://schemas.microsoft.com/office/drawing/2014/main" id="{1349DC0A-179E-4763-8ED8-C38095AE0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3" name="Rectangle 463">
              <a:extLst>
                <a:ext uri="{FF2B5EF4-FFF2-40B4-BE49-F238E27FC236}">
                  <a16:creationId xmlns:a16="http://schemas.microsoft.com/office/drawing/2014/main" id="{35F7BEEC-77D6-4570-9733-C5115B75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4" name="Rectangle 464">
              <a:extLst>
                <a:ext uri="{FF2B5EF4-FFF2-40B4-BE49-F238E27FC236}">
                  <a16:creationId xmlns:a16="http://schemas.microsoft.com/office/drawing/2014/main" id="{FD2FC783-9A09-4081-83EC-67AF4C63C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5" name="Rectangle 465">
              <a:extLst>
                <a:ext uri="{FF2B5EF4-FFF2-40B4-BE49-F238E27FC236}">
                  <a16:creationId xmlns:a16="http://schemas.microsoft.com/office/drawing/2014/main" id="{A90B1E71-1F6D-4F43-8E91-2E292758F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6" name="Rectangle 466">
              <a:extLst>
                <a:ext uri="{FF2B5EF4-FFF2-40B4-BE49-F238E27FC236}">
                  <a16:creationId xmlns:a16="http://schemas.microsoft.com/office/drawing/2014/main" id="{A9CBB991-44DE-4FBB-A03C-83C7A1182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7" name="Rectangle 467">
              <a:extLst>
                <a:ext uri="{FF2B5EF4-FFF2-40B4-BE49-F238E27FC236}">
                  <a16:creationId xmlns:a16="http://schemas.microsoft.com/office/drawing/2014/main" id="{D5F42823-176C-4B61-BCC2-C14C1E112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8" name="Rectangle 468">
              <a:extLst>
                <a:ext uri="{FF2B5EF4-FFF2-40B4-BE49-F238E27FC236}">
                  <a16:creationId xmlns:a16="http://schemas.microsoft.com/office/drawing/2014/main" id="{F66E9985-F8E1-4EE2-A6CC-3D2685FF8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49" name="AutoShape 469">
              <a:extLst>
                <a:ext uri="{FF2B5EF4-FFF2-40B4-BE49-F238E27FC236}">
                  <a16:creationId xmlns:a16="http://schemas.microsoft.com/office/drawing/2014/main" id="{A55244EF-DF63-4E21-94F7-4CF9B5A8DB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0" name="AutoShape 470">
              <a:extLst>
                <a:ext uri="{FF2B5EF4-FFF2-40B4-BE49-F238E27FC236}">
                  <a16:creationId xmlns:a16="http://schemas.microsoft.com/office/drawing/2014/main" id="{151CC884-912E-4ABD-A185-73D2AFC2AD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551" name="Group 471">
            <a:extLst>
              <a:ext uri="{FF2B5EF4-FFF2-40B4-BE49-F238E27FC236}">
                <a16:creationId xmlns:a16="http://schemas.microsoft.com/office/drawing/2014/main" id="{FD50B360-0AAC-47DE-BB82-81DD95AF3FE6}"/>
              </a:ext>
            </a:extLst>
          </p:cNvPr>
          <p:cNvGrpSpPr>
            <a:grpSpLocks/>
          </p:cNvGrpSpPr>
          <p:nvPr/>
        </p:nvGrpSpPr>
        <p:grpSpPr bwMode="auto">
          <a:xfrm>
            <a:off x="5703888" y="3036888"/>
            <a:ext cx="52387" cy="1008062"/>
            <a:chOff x="766" y="1306"/>
            <a:chExt cx="136" cy="2943"/>
          </a:xfrm>
        </p:grpSpPr>
        <p:sp>
          <p:nvSpPr>
            <p:cNvPr id="46552" name="AutoShape 472">
              <a:extLst>
                <a:ext uri="{FF2B5EF4-FFF2-40B4-BE49-F238E27FC236}">
                  <a16:creationId xmlns:a16="http://schemas.microsoft.com/office/drawing/2014/main" id="{80033774-1F5B-444E-8043-C4506D8B0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3" name="AutoShape 473">
              <a:extLst>
                <a:ext uri="{FF2B5EF4-FFF2-40B4-BE49-F238E27FC236}">
                  <a16:creationId xmlns:a16="http://schemas.microsoft.com/office/drawing/2014/main" id="{420AA068-F9FD-40D9-B6DE-A43C2A7A1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4" name="Rectangle 474">
              <a:extLst>
                <a:ext uri="{FF2B5EF4-FFF2-40B4-BE49-F238E27FC236}">
                  <a16:creationId xmlns:a16="http://schemas.microsoft.com/office/drawing/2014/main" id="{1DFD8381-47BB-4683-953B-05E460C11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5" name="Rectangle 475">
              <a:extLst>
                <a:ext uri="{FF2B5EF4-FFF2-40B4-BE49-F238E27FC236}">
                  <a16:creationId xmlns:a16="http://schemas.microsoft.com/office/drawing/2014/main" id="{354651CF-2ED7-45CF-B17C-968193E0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6" name="Rectangle 476">
              <a:extLst>
                <a:ext uri="{FF2B5EF4-FFF2-40B4-BE49-F238E27FC236}">
                  <a16:creationId xmlns:a16="http://schemas.microsoft.com/office/drawing/2014/main" id="{0F9BC697-C17D-4720-A1DF-2CF895A65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7" name="Rectangle 477">
              <a:extLst>
                <a:ext uri="{FF2B5EF4-FFF2-40B4-BE49-F238E27FC236}">
                  <a16:creationId xmlns:a16="http://schemas.microsoft.com/office/drawing/2014/main" id="{06C04C6E-5820-4C97-9539-0723A8F38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8" name="Rectangle 478">
              <a:extLst>
                <a:ext uri="{FF2B5EF4-FFF2-40B4-BE49-F238E27FC236}">
                  <a16:creationId xmlns:a16="http://schemas.microsoft.com/office/drawing/2014/main" id="{F8D62225-7A7F-4034-951C-A0DBE4F3B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59" name="Rectangle 479">
              <a:extLst>
                <a:ext uri="{FF2B5EF4-FFF2-40B4-BE49-F238E27FC236}">
                  <a16:creationId xmlns:a16="http://schemas.microsoft.com/office/drawing/2014/main" id="{0BC5FDF4-3E87-422A-BF63-85B738E4F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0" name="Rectangle 480">
              <a:extLst>
                <a:ext uri="{FF2B5EF4-FFF2-40B4-BE49-F238E27FC236}">
                  <a16:creationId xmlns:a16="http://schemas.microsoft.com/office/drawing/2014/main" id="{FC0C41FB-29EF-4E3E-9ACF-7D607EF97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1" name="Rectangle 481">
              <a:extLst>
                <a:ext uri="{FF2B5EF4-FFF2-40B4-BE49-F238E27FC236}">
                  <a16:creationId xmlns:a16="http://schemas.microsoft.com/office/drawing/2014/main" id="{B92F3339-8ED4-4460-BB0B-3AA98F2FF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2" name="Rectangle 482">
              <a:extLst>
                <a:ext uri="{FF2B5EF4-FFF2-40B4-BE49-F238E27FC236}">
                  <a16:creationId xmlns:a16="http://schemas.microsoft.com/office/drawing/2014/main" id="{D5BC3CFF-2502-4D7A-947A-A550AEBE0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3" name="Rectangle 483">
              <a:extLst>
                <a:ext uri="{FF2B5EF4-FFF2-40B4-BE49-F238E27FC236}">
                  <a16:creationId xmlns:a16="http://schemas.microsoft.com/office/drawing/2014/main" id="{18B9577A-6200-421F-846C-55A0A8573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4" name="Rectangle 484">
              <a:extLst>
                <a:ext uri="{FF2B5EF4-FFF2-40B4-BE49-F238E27FC236}">
                  <a16:creationId xmlns:a16="http://schemas.microsoft.com/office/drawing/2014/main" id="{CABA9EF3-6052-4A90-B2C7-D88350334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5" name="Rectangle 485">
              <a:extLst>
                <a:ext uri="{FF2B5EF4-FFF2-40B4-BE49-F238E27FC236}">
                  <a16:creationId xmlns:a16="http://schemas.microsoft.com/office/drawing/2014/main" id="{ED94A684-5B55-4521-A7E6-863CC46CA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6" name="Rectangle 486">
              <a:extLst>
                <a:ext uri="{FF2B5EF4-FFF2-40B4-BE49-F238E27FC236}">
                  <a16:creationId xmlns:a16="http://schemas.microsoft.com/office/drawing/2014/main" id="{43B3B017-95C8-45B7-8FA2-1306540C9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7" name="Rectangle 487">
              <a:extLst>
                <a:ext uri="{FF2B5EF4-FFF2-40B4-BE49-F238E27FC236}">
                  <a16:creationId xmlns:a16="http://schemas.microsoft.com/office/drawing/2014/main" id="{54EA0C3F-14E2-496B-84B9-1158579BA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8" name="Rectangle 488">
              <a:extLst>
                <a:ext uri="{FF2B5EF4-FFF2-40B4-BE49-F238E27FC236}">
                  <a16:creationId xmlns:a16="http://schemas.microsoft.com/office/drawing/2014/main" id="{942A8C06-90B0-4DB8-B10B-1E5075536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69" name="AutoShape 489">
              <a:extLst>
                <a:ext uri="{FF2B5EF4-FFF2-40B4-BE49-F238E27FC236}">
                  <a16:creationId xmlns:a16="http://schemas.microsoft.com/office/drawing/2014/main" id="{58BA9740-5A34-43E8-A8EA-97E0C0E75E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0" name="AutoShape 490">
              <a:extLst>
                <a:ext uri="{FF2B5EF4-FFF2-40B4-BE49-F238E27FC236}">
                  <a16:creationId xmlns:a16="http://schemas.microsoft.com/office/drawing/2014/main" id="{16298D3D-887C-4ACD-8623-85603D85CC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571" name="Group 491">
            <a:extLst>
              <a:ext uri="{FF2B5EF4-FFF2-40B4-BE49-F238E27FC236}">
                <a16:creationId xmlns:a16="http://schemas.microsoft.com/office/drawing/2014/main" id="{018487F2-C12E-43FE-A6CE-AD0602D94BAB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3079750"/>
            <a:ext cx="52387" cy="965200"/>
            <a:chOff x="1007" y="1433"/>
            <a:chExt cx="136" cy="2816"/>
          </a:xfrm>
        </p:grpSpPr>
        <p:sp>
          <p:nvSpPr>
            <p:cNvPr id="46572" name="AutoShape 492">
              <a:extLst>
                <a:ext uri="{FF2B5EF4-FFF2-40B4-BE49-F238E27FC236}">
                  <a16:creationId xmlns:a16="http://schemas.microsoft.com/office/drawing/2014/main" id="{DB9FD955-DD52-4EFE-9676-6974E2475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3" name="Rectangle 493">
              <a:extLst>
                <a:ext uri="{FF2B5EF4-FFF2-40B4-BE49-F238E27FC236}">
                  <a16:creationId xmlns:a16="http://schemas.microsoft.com/office/drawing/2014/main" id="{0B516052-513B-4530-9F75-21265A421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4" name="Rectangle 494">
              <a:extLst>
                <a:ext uri="{FF2B5EF4-FFF2-40B4-BE49-F238E27FC236}">
                  <a16:creationId xmlns:a16="http://schemas.microsoft.com/office/drawing/2014/main" id="{81D0F494-6A6F-457E-B5E9-761F18DE9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5" name="Rectangle 495">
              <a:extLst>
                <a:ext uri="{FF2B5EF4-FFF2-40B4-BE49-F238E27FC236}">
                  <a16:creationId xmlns:a16="http://schemas.microsoft.com/office/drawing/2014/main" id="{4676F9A6-D08B-4DD9-8541-62B9ECD5F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6" name="Rectangle 496">
              <a:extLst>
                <a:ext uri="{FF2B5EF4-FFF2-40B4-BE49-F238E27FC236}">
                  <a16:creationId xmlns:a16="http://schemas.microsoft.com/office/drawing/2014/main" id="{254F182A-A512-459D-9D8C-DC1D0C5A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7" name="AutoShape 497">
              <a:extLst>
                <a:ext uri="{FF2B5EF4-FFF2-40B4-BE49-F238E27FC236}">
                  <a16:creationId xmlns:a16="http://schemas.microsoft.com/office/drawing/2014/main" id="{1895C230-0FF1-4C0A-83A8-E45D6C4F8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8" name="Rectangle 498">
              <a:extLst>
                <a:ext uri="{FF2B5EF4-FFF2-40B4-BE49-F238E27FC236}">
                  <a16:creationId xmlns:a16="http://schemas.microsoft.com/office/drawing/2014/main" id="{DF215E61-A3F9-4514-B729-D3BC6553A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79" name="Rectangle 499">
              <a:extLst>
                <a:ext uri="{FF2B5EF4-FFF2-40B4-BE49-F238E27FC236}">
                  <a16:creationId xmlns:a16="http://schemas.microsoft.com/office/drawing/2014/main" id="{79B1B272-B55F-443D-99E1-C939236CA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0" name="Rectangle 500">
              <a:extLst>
                <a:ext uri="{FF2B5EF4-FFF2-40B4-BE49-F238E27FC236}">
                  <a16:creationId xmlns:a16="http://schemas.microsoft.com/office/drawing/2014/main" id="{0971DE28-CB7B-4649-9BEA-5549F6569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1" name="Rectangle 501">
              <a:extLst>
                <a:ext uri="{FF2B5EF4-FFF2-40B4-BE49-F238E27FC236}">
                  <a16:creationId xmlns:a16="http://schemas.microsoft.com/office/drawing/2014/main" id="{2399E2CE-82E7-4625-A090-9E8918AB6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2" name="Rectangle 502">
              <a:extLst>
                <a:ext uri="{FF2B5EF4-FFF2-40B4-BE49-F238E27FC236}">
                  <a16:creationId xmlns:a16="http://schemas.microsoft.com/office/drawing/2014/main" id="{14D8DF6B-81CF-4FD2-9A8B-6223CDA4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3" name="Rectangle 503">
              <a:extLst>
                <a:ext uri="{FF2B5EF4-FFF2-40B4-BE49-F238E27FC236}">
                  <a16:creationId xmlns:a16="http://schemas.microsoft.com/office/drawing/2014/main" id="{A060D7D9-FC24-4484-BAD6-D2FBD0D89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4" name="Rectangle 504">
              <a:extLst>
                <a:ext uri="{FF2B5EF4-FFF2-40B4-BE49-F238E27FC236}">
                  <a16:creationId xmlns:a16="http://schemas.microsoft.com/office/drawing/2014/main" id="{52C4D44D-C74D-4994-99E1-9940D9D66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5" name="Rectangle 505">
              <a:extLst>
                <a:ext uri="{FF2B5EF4-FFF2-40B4-BE49-F238E27FC236}">
                  <a16:creationId xmlns:a16="http://schemas.microsoft.com/office/drawing/2014/main" id="{FD7ACEA7-387B-48C4-BFB7-4BD24F57F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6" name="Rectangle 506">
              <a:extLst>
                <a:ext uri="{FF2B5EF4-FFF2-40B4-BE49-F238E27FC236}">
                  <a16:creationId xmlns:a16="http://schemas.microsoft.com/office/drawing/2014/main" id="{5127B6E5-DA83-4201-A2F2-7202233B1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7" name="Rectangle 507">
              <a:extLst>
                <a:ext uri="{FF2B5EF4-FFF2-40B4-BE49-F238E27FC236}">
                  <a16:creationId xmlns:a16="http://schemas.microsoft.com/office/drawing/2014/main" id="{37723A77-7A0E-4F37-A312-44E9302B8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8" name="Rectangle 508">
              <a:extLst>
                <a:ext uri="{FF2B5EF4-FFF2-40B4-BE49-F238E27FC236}">
                  <a16:creationId xmlns:a16="http://schemas.microsoft.com/office/drawing/2014/main" id="{FE6C8A9A-671F-40CF-9465-3C8F456E8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89" name="AutoShape 509">
              <a:extLst>
                <a:ext uri="{FF2B5EF4-FFF2-40B4-BE49-F238E27FC236}">
                  <a16:creationId xmlns:a16="http://schemas.microsoft.com/office/drawing/2014/main" id="{ADC1D966-90BB-4B9F-A962-7993B0EF03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0" name="AutoShape 510">
              <a:extLst>
                <a:ext uri="{FF2B5EF4-FFF2-40B4-BE49-F238E27FC236}">
                  <a16:creationId xmlns:a16="http://schemas.microsoft.com/office/drawing/2014/main" id="{0A77015D-0CBB-4A04-B467-A40BE90663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591" name="Group 511">
            <a:extLst>
              <a:ext uri="{FF2B5EF4-FFF2-40B4-BE49-F238E27FC236}">
                <a16:creationId xmlns:a16="http://schemas.microsoft.com/office/drawing/2014/main" id="{7DFCF935-E340-4ED6-B8E9-01E58387BE75}"/>
              </a:ext>
            </a:extLst>
          </p:cNvPr>
          <p:cNvGrpSpPr>
            <a:grpSpLocks/>
          </p:cNvGrpSpPr>
          <p:nvPr/>
        </p:nvGrpSpPr>
        <p:grpSpPr bwMode="auto">
          <a:xfrm>
            <a:off x="6467475" y="3100388"/>
            <a:ext cx="52388" cy="944562"/>
            <a:chOff x="1248" y="1497"/>
            <a:chExt cx="136" cy="2752"/>
          </a:xfrm>
        </p:grpSpPr>
        <p:sp>
          <p:nvSpPr>
            <p:cNvPr id="46592" name="AutoShape 512">
              <a:extLst>
                <a:ext uri="{FF2B5EF4-FFF2-40B4-BE49-F238E27FC236}">
                  <a16:creationId xmlns:a16="http://schemas.microsoft.com/office/drawing/2014/main" id="{F47F7BCE-DAE3-4A06-A5F6-BD572F421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3" name="AutoShape 513">
              <a:extLst>
                <a:ext uri="{FF2B5EF4-FFF2-40B4-BE49-F238E27FC236}">
                  <a16:creationId xmlns:a16="http://schemas.microsoft.com/office/drawing/2014/main" id="{83804D0A-BD14-4EFF-9B36-16656A7BF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4" name="Rectangle 514">
              <a:extLst>
                <a:ext uri="{FF2B5EF4-FFF2-40B4-BE49-F238E27FC236}">
                  <a16:creationId xmlns:a16="http://schemas.microsoft.com/office/drawing/2014/main" id="{9150FFE3-CCAE-4538-BFB5-EEAC85F2E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5" name="Rectangle 515">
              <a:extLst>
                <a:ext uri="{FF2B5EF4-FFF2-40B4-BE49-F238E27FC236}">
                  <a16:creationId xmlns:a16="http://schemas.microsoft.com/office/drawing/2014/main" id="{6A323FE0-DA13-4BCE-A2CE-673736CB1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6" name="Rectangle 516">
              <a:extLst>
                <a:ext uri="{FF2B5EF4-FFF2-40B4-BE49-F238E27FC236}">
                  <a16:creationId xmlns:a16="http://schemas.microsoft.com/office/drawing/2014/main" id="{21F475A7-F238-434E-8981-152AE1E62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7" name="Rectangle 517">
              <a:extLst>
                <a:ext uri="{FF2B5EF4-FFF2-40B4-BE49-F238E27FC236}">
                  <a16:creationId xmlns:a16="http://schemas.microsoft.com/office/drawing/2014/main" id="{F1439A24-F035-43E2-AF36-F4F7C227B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8" name="Rectangle 518">
              <a:extLst>
                <a:ext uri="{FF2B5EF4-FFF2-40B4-BE49-F238E27FC236}">
                  <a16:creationId xmlns:a16="http://schemas.microsoft.com/office/drawing/2014/main" id="{F2D632D8-5B35-44B1-AA50-1ADDECEF7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99" name="Rectangle 519">
              <a:extLst>
                <a:ext uri="{FF2B5EF4-FFF2-40B4-BE49-F238E27FC236}">
                  <a16:creationId xmlns:a16="http://schemas.microsoft.com/office/drawing/2014/main" id="{BA2146B5-E7F7-412D-B915-347207F3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0" name="Rectangle 520">
              <a:extLst>
                <a:ext uri="{FF2B5EF4-FFF2-40B4-BE49-F238E27FC236}">
                  <a16:creationId xmlns:a16="http://schemas.microsoft.com/office/drawing/2014/main" id="{113A7FC1-15DE-49B5-9482-A1FA07767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1" name="Rectangle 521">
              <a:extLst>
                <a:ext uri="{FF2B5EF4-FFF2-40B4-BE49-F238E27FC236}">
                  <a16:creationId xmlns:a16="http://schemas.microsoft.com/office/drawing/2014/main" id="{20E8BF56-EC09-4F83-99D9-D7AB65168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2" name="Rectangle 522">
              <a:extLst>
                <a:ext uri="{FF2B5EF4-FFF2-40B4-BE49-F238E27FC236}">
                  <a16:creationId xmlns:a16="http://schemas.microsoft.com/office/drawing/2014/main" id="{E4BE5010-4B52-4457-A13F-9636095A3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3" name="Rectangle 523">
              <a:extLst>
                <a:ext uri="{FF2B5EF4-FFF2-40B4-BE49-F238E27FC236}">
                  <a16:creationId xmlns:a16="http://schemas.microsoft.com/office/drawing/2014/main" id="{A9D425C3-9403-42AA-8CB0-F87D143F8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4" name="Rectangle 524">
              <a:extLst>
                <a:ext uri="{FF2B5EF4-FFF2-40B4-BE49-F238E27FC236}">
                  <a16:creationId xmlns:a16="http://schemas.microsoft.com/office/drawing/2014/main" id="{1D2756F8-352B-4E9B-B204-2046E249D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5" name="Rectangle 525">
              <a:extLst>
                <a:ext uri="{FF2B5EF4-FFF2-40B4-BE49-F238E27FC236}">
                  <a16:creationId xmlns:a16="http://schemas.microsoft.com/office/drawing/2014/main" id="{896B8454-C8F0-4566-9E59-0669A07E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6" name="Rectangle 526">
              <a:extLst>
                <a:ext uri="{FF2B5EF4-FFF2-40B4-BE49-F238E27FC236}">
                  <a16:creationId xmlns:a16="http://schemas.microsoft.com/office/drawing/2014/main" id="{FD8C1E23-C902-4839-B811-E93D4FEA9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7" name="Rectangle 527">
              <a:extLst>
                <a:ext uri="{FF2B5EF4-FFF2-40B4-BE49-F238E27FC236}">
                  <a16:creationId xmlns:a16="http://schemas.microsoft.com/office/drawing/2014/main" id="{90749157-3D14-4D69-97DD-8C234C116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8" name="Rectangle 528">
              <a:extLst>
                <a:ext uri="{FF2B5EF4-FFF2-40B4-BE49-F238E27FC236}">
                  <a16:creationId xmlns:a16="http://schemas.microsoft.com/office/drawing/2014/main" id="{0F1DB045-B53C-486C-AA91-265B9367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09" name="Rectangle 529">
              <a:extLst>
                <a:ext uri="{FF2B5EF4-FFF2-40B4-BE49-F238E27FC236}">
                  <a16:creationId xmlns:a16="http://schemas.microsoft.com/office/drawing/2014/main" id="{89616832-01BE-491F-BBF3-EAAA18B08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0" name="AutoShape 530">
              <a:extLst>
                <a:ext uri="{FF2B5EF4-FFF2-40B4-BE49-F238E27FC236}">
                  <a16:creationId xmlns:a16="http://schemas.microsoft.com/office/drawing/2014/main" id="{5AB0C902-05C3-4C77-A068-E129B011B7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1" name="AutoShape 531">
              <a:extLst>
                <a:ext uri="{FF2B5EF4-FFF2-40B4-BE49-F238E27FC236}">
                  <a16:creationId xmlns:a16="http://schemas.microsoft.com/office/drawing/2014/main" id="{12791547-3B18-4B8E-812A-8977AE00E7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612" name="Group 532">
            <a:extLst>
              <a:ext uri="{FF2B5EF4-FFF2-40B4-BE49-F238E27FC236}">
                <a16:creationId xmlns:a16="http://schemas.microsoft.com/office/drawing/2014/main" id="{574A71BA-348A-480A-B239-08ADB029E5AE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3200400"/>
            <a:ext cx="52387" cy="844550"/>
            <a:chOff x="1488" y="1787"/>
            <a:chExt cx="136" cy="2462"/>
          </a:xfrm>
        </p:grpSpPr>
        <p:sp>
          <p:nvSpPr>
            <p:cNvPr id="46613" name="AutoShape 533">
              <a:extLst>
                <a:ext uri="{FF2B5EF4-FFF2-40B4-BE49-F238E27FC236}">
                  <a16:creationId xmlns:a16="http://schemas.microsoft.com/office/drawing/2014/main" id="{FCD9EFCD-13B2-4E1C-A89C-431295FAE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4" name="AutoShape 534">
              <a:extLst>
                <a:ext uri="{FF2B5EF4-FFF2-40B4-BE49-F238E27FC236}">
                  <a16:creationId xmlns:a16="http://schemas.microsoft.com/office/drawing/2014/main" id="{5E3DBC50-4D65-4B41-AD9E-E55E2CD34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5" name="Rectangle 535">
              <a:extLst>
                <a:ext uri="{FF2B5EF4-FFF2-40B4-BE49-F238E27FC236}">
                  <a16:creationId xmlns:a16="http://schemas.microsoft.com/office/drawing/2014/main" id="{6BE5032C-3E30-48BB-B0EA-F9E3FF224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6" name="Rectangle 536">
              <a:extLst>
                <a:ext uri="{FF2B5EF4-FFF2-40B4-BE49-F238E27FC236}">
                  <a16:creationId xmlns:a16="http://schemas.microsoft.com/office/drawing/2014/main" id="{55FFCFBD-8582-49D7-9769-6A871BAA2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7" name="Rectangle 537">
              <a:extLst>
                <a:ext uri="{FF2B5EF4-FFF2-40B4-BE49-F238E27FC236}">
                  <a16:creationId xmlns:a16="http://schemas.microsoft.com/office/drawing/2014/main" id="{DE9C04FC-AE5E-45E1-BC36-E762DA45C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8" name="Rectangle 538">
              <a:extLst>
                <a:ext uri="{FF2B5EF4-FFF2-40B4-BE49-F238E27FC236}">
                  <a16:creationId xmlns:a16="http://schemas.microsoft.com/office/drawing/2014/main" id="{700076DC-A588-4757-8AF2-75F3620E0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19" name="Rectangle 539">
              <a:extLst>
                <a:ext uri="{FF2B5EF4-FFF2-40B4-BE49-F238E27FC236}">
                  <a16:creationId xmlns:a16="http://schemas.microsoft.com/office/drawing/2014/main" id="{9C15E90B-43D1-480E-9AD2-552A97B68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0" name="Rectangle 540">
              <a:extLst>
                <a:ext uri="{FF2B5EF4-FFF2-40B4-BE49-F238E27FC236}">
                  <a16:creationId xmlns:a16="http://schemas.microsoft.com/office/drawing/2014/main" id="{BD958369-D8DE-44E4-97AB-AF9E3D4F3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1" name="Rectangle 541">
              <a:extLst>
                <a:ext uri="{FF2B5EF4-FFF2-40B4-BE49-F238E27FC236}">
                  <a16:creationId xmlns:a16="http://schemas.microsoft.com/office/drawing/2014/main" id="{D6BF994C-DCA7-47CC-920E-29DC7A30C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2" name="Rectangle 542">
              <a:extLst>
                <a:ext uri="{FF2B5EF4-FFF2-40B4-BE49-F238E27FC236}">
                  <a16:creationId xmlns:a16="http://schemas.microsoft.com/office/drawing/2014/main" id="{C68B41A7-3326-4D05-BE15-A2E2DC0B7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3" name="Rectangle 543">
              <a:extLst>
                <a:ext uri="{FF2B5EF4-FFF2-40B4-BE49-F238E27FC236}">
                  <a16:creationId xmlns:a16="http://schemas.microsoft.com/office/drawing/2014/main" id="{10F04966-CBD5-4987-B3D7-5574B177F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4" name="Rectangle 544">
              <a:extLst>
                <a:ext uri="{FF2B5EF4-FFF2-40B4-BE49-F238E27FC236}">
                  <a16:creationId xmlns:a16="http://schemas.microsoft.com/office/drawing/2014/main" id="{9477DAF2-BB55-4014-B537-96B4CC1EA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5" name="Rectangle 545">
              <a:extLst>
                <a:ext uri="{FF2B5EF4-FFF2-40B4-BE49-F238E27FC236}">
                  <a16:creationId xmlns:a16="http://schemas.microsoft.com/office/drawing/2014/main" id="{3713DAE2-E393-4EE1-815F-FEAE8D4E8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6" name="Rectangle 546">
              <a:extLst>
                <a:ext uri="{FF2B5EF4-FFF2-40B4-BE49-F238E27FC236}">
                  <a16:creationId xmlns:a16="http://schemas.microsoft.com/office/drawing/2014/main" id="{20EC4463-C818-4B60-9A14-48E7C33EA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7" name="Rectangle 547">
              <a:extLst>
                <a:ext uri="{FF2B5EF4-FFF2-40B4-BE49-F238E27FC236}">
                  <a16:creationId xmlns:a16="http://schemas.microsoft.com/office/drawing/2014/main" id="{3B638808-8815-47E9-87D9-BB6A42EEA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8" name="AutoShape 548">
              <a:extLst>
                <a:ext uri="{FF2B5EF4-FFF2-40B4-BE49-F238E27FC236}">
                  <a16:creationId xmlns:a16="http://schemas.microsoft.com/office/drawing/2014/main" id="{42CB86FE-5E4A-4BFB-AEDA-1460359F8A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29" name="AutoShape 549">
              <a:extLst>
                <a:ext uri="{FF2B5EF4-FFF2-40B4-BE49-F238E27FC236}">
                  <a16:creationId xmlns:a16="http://schemas.microsoft.com/office/drawing/2014/main" id="{56E8D6B6-D8BD-4A44-8D84-FCBDD82A74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630" name="Group 550">
            <a:extLst>
              <a:ext uri="{FF2B5EF4-FFF2-40B4-BE49-F238E27FC236}">
                <a16:creationId xmlns:a16="http://schemas.microsoft.com/office/drawing/2014/main" id="{288F6091-5284-4C95-8F9C-C29CD3AF3B15}"/>
              </a:ext>
            </a:extLst>
          </p:cNvPr>
          <p:cNvGrpSpPr>
            <a:grpSpLocks/>
          </p:cNvGrpSpPr>
          <p:nvPr/>
        </p:nvGrpSpPr>
        <p:grpSpPr bwMode="auto">
          <a:xfrm>
            <a:off x="7231063" y="3276600"/>
            <a:ext cx="52387" cy="768350"/>
            <a:chOff x="1729" y="2009"/>
            <a:chExt cx="136" cy="2240"/>
          </a:xfrm>
        </p:grpSpPr>
        <p:sp>
          <p:nvSpPr>
            <p:cNvPr id="46631" name="AutoShape 551">
              <a:extLst>
                <a:ext uri="{FF2B5EF4-FFF2-40B4-BE49-F238E27FC236}">
                  <a16:creationId xmlns:a16="http://schemas.microsoft.com/office/drawing/2014/main" id="{0BA7ED67-9EEA-41D0-B985-832841F34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2" name="AutoShape 552">
              <a:extLst>
                <a:ext uri="{FF2B5EF4-FFF2-40B4-BE49-F238E27FC236}">
                  <a16:creationId xmlns:a16="http://schemas.microsoft.com/office/drawing/2014/main" id="{D2DC73DF-FB1F-4F19-8713-2EC8F7CA0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3" name="Rectangle 553">
              <a:extLst>
                <a:ext uri="{FF2B5EF4-FFF2-40B4-BE49-F238E27FC236}">
                  <a16:creationId xmlns:a16="http://schemas.microsoft.com/office/drawing/2014/main" id="{D24A394B-FA53-4CCA-8F31-12466FA41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4" name="Rectangle 554">
              <a:extLst>
                <a:ext uri="{FF2B5EF4-FFF2-40B4-BE49-F238E27FC236}">
                  <a16:creationId xmlns:a16="http://schemas.microsoft.com/office/drawing/2014/main" id="{579D2E51-DD1E-4CE4-9460-4C3637523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5" name="Rectangle 555">
              <a:extLst>
                <a:ext uri="{FF2B5EF4-FFF2-40B4-BE49-F238E27FC236}">
                  <a16:creationId xmlns:a16="http://schemas.microsoft.com/office/drawing/2014/main" id="{853B99EE-25F9-4A7B-8F98-D78427476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6" name="Rectangle 556">
              <a:extLst>
                <a:ext uri="{FF2B5EF4-FFF2-40B4-BE49-F238E27FC236}">
                  <a16:creationId xmlns:a16="http://schemas.microsoft.com/office/drawing/2014/main" id="{EBE1966C-DD38-44AE-9466-F4B9F3019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7" name="Rectangle 557">
              <a:extLst>
                <a:ext uri="{FF2B5EF4-FFF2-40B4-BE49-F238E27FC236}">
                  <a16:creationId xmlns:a16="http://schemas.microsoft.com/office/drawing/2014/main" id="{A54DE41E-43B4-4B04-B380-CD8580903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8" name="Rectangle 558">
              <a:extLst>
                <a:ext uri="{FF2B5EF4-FFF2-40B4-BE49-F238E27FC236}">
                  <a16:creationId xmlns:a16="http://schemas.microsoft.com/office/drawing/2014/main" id="{87AA3973-465B-4F07-9380-1B2709FAF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39" name="Rectangle 559">
              <a:extLst>
                <a:ext uri="{FF2B5EF4-FFF2-40B4-BE49-F238E27FC236}">
                  <a16:creationId xmlns:a16="http://schemas.microsoft.com/office/drawing/2014/main" id="{E646CF81-9A0E-4C35-BF91-F1CB9DB73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0" name="Rectangle 560">
              <a:extLst>
                <a:ext uri="{FF2B5EF4-FFF2-40B4-BE49-F238E27FC236}">
                  <a16:creationId xmlns:a16="http://schemas.microsoft.com/office/drawing/2014/main" id="{E682B89A-6BEC-4D52-9117-10166D398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1" name="Rectangle 561">
              <a:extLst>
                <a:ext uri="{FF2B5EF4-FFF2-40B4-BE49-F238E27FC236}">
                  <a16:creationId xmlns:a16="http://schemas.microsoft.com/office/drawing/2014/main" id="{B96B69D6-D983-409E-88E3-C3AF80F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2" name="Rectangle 562">
              <a:extLst>
                <a:ext uri="{FF2B5EF4-FFF2-40B4-BE49-F238E27FC236}">
                  <a16:creationId xmlns:a16="http://schemas.microsoft.com/office/drawing/2014/main" id="{D33A95E3-0ABD-48E5-8F24-5A982EF4E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3" name="Rectangle 563">
              <a:extLst>
                <a:ext uri="{FF2B5EF4-FFF2-40B4-BE49-F238E27FC236}">
                  <a16:creationId xmlns:a16="http://schemas.microsoft.com/office/drawing/2014/main" id="{007BB3C3-B495-4D52-ABEE-783B2F197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4" name="Rectangle 564">
              <a:extLst>
                <a:ext uri="{FF2B5EF4-FFF2-40B4-BE49-F238E27FC236}">
                  <a16:creationId xmlns:a16="http://schemas.microsoft.com/office/drawing/2014/main" id="{5ECEF858-4B48-4763-BBBB-8A0E5FA07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5" name="Rectangle 565">
              <a:extLst>
                <a:ext uri="{FF2B5EF4-FFF2-40B4-BE49-F238E27FC236}">
                  <a16:creationId xmlns:a16="http://schemas.microsoft.com/office/drawing/2014/main" id="{FA67534D-36D0-4C26-9CB2-CEC62C1D2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6" name="AutoShape 566">
              <a:extLst>
                <a:ext uri="{FF2B5EF4-FFF2-40B4-BE49-F238E27FC236}">
                  <a16:creationId xmlns:a16="http://schemas.microsoft.com/office/drawing/2014/main" id="{DF1097E1-A780-4F85-97AD-B26F379B25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47" name="AutoShape 567">
              <a:extLst>
                <a:ext uri="{FF2B5EF4-FFF2-40B4-BE49-F238E27FC236}">
                  <a16:creationId xmlns:a16="http://schemas.microsoft.com/office/drawing/2014/main" id="{8D779D93-E2C1-40B7-AB94-D495F6C486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648" name="Group 568">
            <a:extLst>
              <a:ext uri="{FF2B5EF4-FFF2-40B4-BE49-F238E27FC236}">
                <a16:creationId xmlns:a16="http://schemas.microsoft.com/office/drawing/2014/main" id="{69721C59-025B-428B-B15F-34C5BA23E6B5}"/>
              </a:ext>
            </a:extLst>
          </p:cNvPr>
          <p:cNvGrpSpPr>
            <a:grpSpLocks/>
          </p:cNvGrpSpPr>
          <p:nvPr/>
        </p:nvGrpSpPr>
        <p:grpSpPr bwMode="auto">
          <a:xfrm>
            <a:off x="7613650" y="3302000"/>
            <a:ext cx="52388" cy="742950"/>
            <a:chOff x="1970" y="2082"/>
            <a:chExt cx="136" cy="2167"/>
          </a:xfrm>
        </p:grpSpPr>
        <p:sp>
          <p:nvSpPr>
            <p:cNvPr id="46649" name="AutoShape 569">
              <a:extLst>
                <a:ext uri="{FF2B5EF4-FFF2-40B4-BE49-F238E27FC236}">
                  <a16:creationId xmlns:a16="http://schemas.microsoft.com/office/drawing/2014/main" id="{6BFCA318-8147-4277-8E05-E33CE7366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0" name="Rectangle 570">
              <a:extLst>
                <a:ext uri="{FF2B5EF4-FFF2-40B4-BE49-F238E27FC236}">
                  <a16:creationId xmlns:a16="http://schemas.microsoft.com/office/drawing/2014/main" id="{EFDB2569-967A-45DB-B63A-98F339BD0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1" name="AutoShape 571">
              <a:extLst>
                <a:ext uri="{FF2B5EF4-FFF2-40B4-BE49-F238E27FC236}">
                  <a16:creationId xmlns:a16="http://schemas.microsoft.com/office/drawing/2014/main" id="{8C4BF934-B61D-4C6F-A65A-2A65CF282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2" name="Rectangle 572">
              <a:extLst>
                <a:ext uri="{FF2B5EF4-FFF2-40B4-BE49-F238E27FC236}">
                  <a16:creationId xmlns:a16="http://schemas.microsoft.com/office/drawing/2014/main" id="{5D26AE8A-C26D-4169-8275-E7C5F1037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3" name="Rectangle 573">
              <a:extLst>
                <a:ext uri="{FF2B5EF4-FFF2-40B4-BE49-F238E27FC236}">
                  <a16:creationId xmlns:a16="http://schemas.microsoft.com/office/drawing/2014/main" id="{CEC485FA-FD9E-4FFF-89D5-3F139FD57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4" name="Rectangle 574">
              <a:extLst>
                <a:ext uri="{FF2B5EF4-FFF2-40B4-BE49-F238E27FC236}">
                  <a16:creationId xmlns:a16="http://schemas.microsoft.com/office/drawing/2014/main" id="{C0A6C0C3-2002-457B-9322-00CFE4CBA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5" name="Rectangle 575">
              <a:extLst>
                <a:ext uri="{FF2B5EF4-FFF2-40B4-BE49-F238E27FC236}">
                  <a16:creationId xmlns:a16="http://schemas.microsoft.com/office/drawing/2014/main" id="{D21B6337-B976-477F-AFFA-B40FAF5A3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6" name="Rectangle 576">
              <a:extLst>
                <a:ext uri="{FF2B5EF4-FFF2-40B4-BE49-F238E27FC236}">
                  <a16:creationId xmlns:a16="http://schemas.microsoft.com/office/drawing/2014/main" id="{AC71094C-6D4B-4ECF-BF61-C0C659177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7" name="Rectangle 577">
              <a:extLst>
                <a:ext uri="{FF2B5EF4-FFF2-40B4-BE49-F238E27FC236}">
                  <a16:creationId xmlns:a16="http://schemas.microsoft.com/office/drawing/2014/main" id="{A665FE79-CD57-4F1C-A709-529A04A2A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8" name="Rectangle 578">
              <a:extLst>
                <a:ext uri="{FF2B5EF4-FFF2-40B4-BE49-F238E27FC236}">
                  <a16:creationId xmlns:a16="http://schemas.microsoft.com/office/drawing/2014/main" id="{9C205EB3-6D01-4DA4-95AF-7D3341E19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59" name="Rectangle 579">
              <a:extLst>
                <a:ext uri="{FF2B5EF4-FFF2-40B4-BE49-F238E27FC236}">
                  <a16:creationId xmlns:a16="http://schemas.microsoft.com/office/drawing/2014/main" id="{97923BD1-DE57-459A-9B94-9DB4B5AE4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0" name="Rectangle 580">
              <a:extLst>
                <a:ext uri="{FF2B5EF4-FFF2-40B4-BE49-F238E27FC236}">
                  <a16:creationId xmlns:a16="http://schemas.microsoft.com/office/drawing/2014/main" id="{48380926-2112-41B0-9590-3A364D96E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1" name="AutoShape 581">
              <a:extLst>
                <a:ext uri="{FF2B5EF4-FFF2-40B4-BE49-F238E27FC236}">
                  <a16:creationId xmlns:a16="http://schemas.microsoft.com/office/drawing/2014/main" id="{4FD0DD7E-0AC2-4CA3-9DD2-742606E923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2" name="AutoShape 582">
              <a:extLst>
                <a:ext uri="{FF2B5EF4-FFF2-40B4-BE49-F238E27FC236}">
                  <a16:creationId xmlns:a16="http://schemas.microsoft.com/office/drawing/2014/main" id="{1B728CDD-A98D-4EBE-8CD5-95B07A66AA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663" name="Group 583">
            <a:extLst>
              <a:ext uri="{FF2B5EF4-FFF2-40B4-BE49-F238E27FC236}">
                <a16:creationId xmlns:a16="http://schemas.microsoft.com/office/drawing/2014/main" id="{E1873767-2598-48D2-9205-AAE249A22FC3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3298825"/>
            <a:ext cx="52387" cy="746125"/>
            <a:chOff x="2210" y="2073"/>
            <a:chExt cx="136" cy="2176"/>
          </a:xfrm>
        </p:grpSpPr>
        <p:sp>
          <p:nvSpPr>
            <p:cNvPr id="46664" name="AutoShape 584">
              <a:extLst>
                <a:ext uri="{FF2B5EF4-FFF2-40B4-BE49-F238E27FC236}">
                  <a16:creationId xmlns:a16="http://schemas.microsoft.com/office/drawing/2014/main" id="{FB1F821E-158D-41FC-9841-A975716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5" name="Rectangle 585">
              <a:extLst>
                <a:ext uri="{FF2B5EF4-FFF2-40B4-BE49-F238E27FC236}">
                  <a16:creationId xmlns:a16="http://schemas.microsoft.com/office/drawing/2014/main" id="{D311685A-E419-4C70-B3B4-918B9A52C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6" name="AutoShape 586">
              <a:extLst>
                <a:ext uri="{FF2B5EF4-FFF2-40B4-BE49-F238E27FC236}">
                  <a16:creationId xmlns:a16="http://schemas.microsoft.com/office/drawing/2014/main" id="{5D34BB0E-12A0-4F13-8E9D-39B1F0F5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7" name="Rectangle 587">
              <a:extLst>
                <a:ext uri="{FF2B5EF4-FFF2-40B4-BE49-F238E27FC236}">
                  <a16:creationId xmlns:a16="http://schemas.microsoft.com/office/drawing/2014/main" id="{8B22C636-3F62-446B-B860-F748F3E7A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8" name="Rectangle 588">
              <a:extLst>
                <a:ext uri="{FF2B5EF4-FFF2-40B4-BE49-F238E27FC236}">
                  <a16:creationId xmlns:a16="http://schemas.microsoft.com/office/drawing/2014/main" id="{FF13DD0B-8F60-4711-A0B4-5EB0207C1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69" name="Rectangle 589">
              <a:extLst>
                <a:ext uri="{FF2B5EF4-FFF2-40B4-BE49-F238E27FC236}">
                  <a16:creationId xmlns:a16="http://schemas.microsoft.com/office/drawing/2014/main" id="{14A53893-96DC-440F-AB79-D490E2094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0" name="Rectangle 590">
              <a:extLst>
                <a:ext uri="{FF2B5EF4-FFF2-40B4-BE49-F238E27FC236}">
                  <a16:creationId xmlns:a16="http://schemas.microsoft.com/office/drawing/2014/main" id="{98BCA60E-97DE-47E3-AF6C-5009050A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1" name="Rectangle 591">
              <a:extLst>
                <a:ext uri="{FF2B5EF4-FFF2-40B4-BE49-F238E27FC236}">
                  <a16:creationId xmlns:a16="http://schemas.microsoft.com/office/drawing/2014/main" id="{2AC3CDE4-13D1-43C6-9968-1C0DC3D8D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2" name="Rectangle 592">
              <a:extLst>
                <a:ext uri="{FF2B5EF4-FFF2-40B4-BE49-F238E27FC236}">
                  <a16:creationId xmlns:a16="http://schemas.microsoft.com/office/drawing/2014/main" id="{54AD7C67-8AA0-4FE0-9C6F-7B66C8474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3" name="Rectangle 593">
              <a:extLst>
                <a:ext uri="{FF2B5EF4-FFF2-40B4-BE49-F238E27FC236}">
                  <a16:creationId xmlns:a16="http://schemas.microsoft.com/office/drawing/2014/main" id="{E335DF5F-7E1C-4847-A67C-9836F2399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4" name="Rectangle 594">
              <a:extLst>
                <a:ext uri="{FF2B5EF4-FFF2-40B4-BE49-F238E27FC236}">
                  <a16:creationId xmlns:a16="http://schemas.microsoft.com/office/drawing/2014/main" id="{629CA263-443D-46C5-9099-3AFE38EF7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5" name="Rectangle 595">
              <a:extLst>
                <a:ext uri="{FF2B5EF4-FFF2-40B4-BE49-F238E27FC236}">
                  <a16:creationId xmlns:a16="http://schemas.microsoft.com/office/drawing/2014/main" id="{FC859E80-83CA-4CF9-9C65-D8C00DB64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6" name="Rectangle 596">
              <a:extLst>
                <a:ext uri="{FF2B5EF4-FFF2-40B4-BE49-F238E27FC236}">
                  <a16:creationId xmlns:a16="http://schemas.microsoft.com/office/drawing/2014/main" id="{24F5D763-DC44-4FF3-91C8-CD10B2B7F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7" name="Rectangle 597">
              <a:extLst>
                <a:ext uri="{FF2B5EF4-FFF2-40B4-BE49-F238E27FC236}">
                  <a16:creationId xmlns:a16="http://schemas.microsoft.com/office/drawing/2014/main" id="{3FB77CB2-7278-480B-95F9-289D7EB3A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8" name="Rectangle 598">
              <a:extLst>
                <a:ext uri="{FF2B5EF4-FFF2-40B4-BE49-F238E27FC236}">
                  <a16:creationId xmlns:a16="http://schemas.microsoft.com/office/drawing/2014/main" id="{02EC99B3-D2EA-4D6F-8EC9-8F6DF5C3A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79" name="Rectangle 599">
              <a:extLst>
                <a:ext uri="{FF2B5EF4-FFF2-40B4-BE49-F238E27FC236}">
                  <a16:creationId xmlns:a16="http://schemas.microsoft.com/office/drawing/2014/main" id="{4C2D54DB-73DB-4A94-97D0-F467129F8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0" name="AutoShape 600">
              <a:extLst>
                <a:ext uri="{FF2B5EF4-FFF2-40B4-BE49-F238E27FC236}">
                  <a16:creationId xmlns:a16="http://schemas.microsoft.com/office/drawing/2014/main" id="{749B7C05-379F-4707-947F-1C7A129738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1" name="AutoShape 601">
              <a:extLst>
                <a:ext uri="{FF2B5EF4-FFF2-40B4-BE49-F238E27FC236}">
                  <a16:creationId xmlns:a16="http://schemas.microsoft.com/office/drawing/2014/main" id="{AC9A4CBB-539B-4028-8CB5-84FCC48734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682" name="Group 602">
            <a:extLst>
              <a:ext uri="{FF2B5EF4-FFF2-40B4-BE49-F238E27FC236}">
                <a16:creationId xmlns:a16="http://schemas.microsoft.com/office/drawing/2014/main" id="{A853AFE3-B4C4-4739-91F6-72B2A68968CF}"/>
              </a:ext>
            </a:extLst>
          </p:cNvPr>
          <p:cNvGrpSpPr>
            <a:grpSpLocks/>
          </p:cNvGrpSpPr>
          <p:nvPr/>
        </p:nvGrpSpPr>
        <p:grpSpPr bwMode="auto">
          <a:xfrm>
            <a:off x="8377238" y="3294063"/>
            <a:ext cx="52387" cy="750887"/>
            <a:chOff x="2451" y="2064"/>
            <a:chExt cx="136" cy="2186"/>
          </a:xfrm>
        </p:grpSpPr>
        <p:sp>
          <p:nvSpPr>
            <p:cNvPr id="46683" name="AutoShape 603">
              <a:extLst>
                <a:ext uri="{FF2B5EF4-FFF2-40B4-BE49-F238E27FC236}">
                  <a16:creationId xmlns:a16="http://schemas.microsoft.com/office/drawing/2014/main" id="{52DCA8CE-741F-4BF7-93ED-FD2FD60A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4" name="AutoShape 604">
              <a:extLst>
                <a:ext uri="{FF2B5EF4-FFF2-40B4-BE49-F238E27FC236}">
                  <a16:creationId xmlns:a16="http://schemas.microsoft.com/office/drawing/2014/main" id="{2AC27105-B356-47EC-8FCD-84350E4BA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5" name="Rectangle 605">
              <a:extLst>
                <a:ext uri="{FF2B5EF4-FFF2-40B4-BE49-F238E27FC236}">
                  <a16:creationId xmlns:a16="http://schemas.microsoft.com/office/drawing/2014/main" id="{3EA0321B-682F-4348-86BE-19811D4BB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6" name="Rectangle 606">
              <a:extLst>
                <a:ext uri="{FF2B5EF4-FFF2-40B4-BE49-F238E27FC236}">
                  <a16:creationId xmlns:a16="http://schemas.microsoft.com/office/drawing/2014/main" id="{372A1542-B83D-4896-8645-038017ECC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7" name="Rectangle 607">
              <a:extLst>
                <a:ext uri="{FF2B5EF4-FFF2-40B4-BE49-F238E27FC236}">
                  <a16:creationId xmlns:a16="http://schemas.microsoft.com/office/drawing/2014/main" id="{309B6EF7-D13D-4E60-ADD2-0047D0A15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8" name="Rectangle 608">
              <a:extLst>
                <a:ext uri="{FF2B5EF4-FFF2-40B4-BE49-F238E27FC236}">
                  <a16:creationId xmlns:a16="http://schemas.microsoft.com/office/drawing/2014/main" id="{6BDA06EC-F3D3-42EE-B89A-FA02C7A5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89" name="Rectangle 609">
              <a:extLst>
                <a:ext uri="{FF2B5EF4-FFF2-40B4-BE49-F238E27FC236}">
                  <a16:creationId xmlns:a16="http://schemas.microsoft.com/office/drawing/2014/main" id="{97A26DCC-931D-4E1E-AAE8-8B1BD937E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0" name="Rectangle 610">
              <a:extLst>
                <a:ext uri="{FF2B5EF4-FFF2-40B4-BE49-F238E27FC236}">
                  <a16:creationId xmlns:a16="http://schemas.microsoft.com/office/drawing/2014/main" id="{BB8D4A76-3921-4C7A-9E98-A3FF6C77B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1" name="Rectangle 611">
              <a:extLst>
                <a:ext uri="{FF2B5EF4-FFF2-40B4-BE49-F238E27FC236}">
                  <a16:creationId xmlns:a16="http://schemas.microsoft.com/office/drawing/2014/main" id="{AB7C3144-0232-4652-8A95-B71D11D4D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2" name="Rectangle 612">
              <a:extLst>
                <a:ext uri="{FF2B5EF4-FFF2-40B4-BE49-F238E27FC236}">
                  <a16:creationId xmlns:a16="http://schemas.microsoft.com/office/drawing/2014/main" id="{76A630B1-A50C-484C-BE40-A1BB36AAD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3" name="Rectangle 613">
              <a:extLst>
                <a:ext uri="{FF2B5EF4-FFF2-40B4-BE49-F238E27FC236}">
                  <a16:creationId xmlns:a16="http://schemas.microsoft.com/office/drawing/2014/main" id="{713CBF10-0E3E-427C-A331-53130DF8E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4" name="Rectangle 614">
              <a:extLst>
                <a:ext uri="{FF2B5EF4-FFF2-40B4-BE49-F238E27FC236}">
                  <a16:creationId xmlns:a16="http://schemas.microsoft.com/office/drawing/2014/main" id="{67508DDB-EB54-4C5F-8C8B-3AA205C3B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5" name="Rectangle 615">
              <a:extLst>
                <a:ext uri="{FF2B5EF4-FFF2-40B4-BE49-F238E27FC236}">
                  <a16:creationId xmlns:a16="http://schemas.microsoft.com/office/drawing/2014/main" id="{7057BDB5-BB1F-4E5F-A191-FABA7D370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6" name="Rectangle 616">
              <a:extLst>
                <a:ext uri="{FF2B5EF4-FFF2-40B4-BE49-F238E27FC236}">
                  <a16:creationId xmlns:a16="http://schemas.microsoft.com/office/drawing/2014/main" id="{6BE4E7C0-E87E-48F6-BEAA-54432714B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7" name="Rectangle 617">
              <a:extLst>
                <a:ext uri="{FF2B5EF4-FFF2-40B4-BE49-F238E27FC236}">
                  <a16:creationId xmlns:a16="http://schemas.microsoft.com/office/drawing/2014/main" id="{5031A362-0167-4EBA-859B-712EF596C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8" name="Rectangle 618">
              <a:extLst>
                <a:ext uri="{FF2B5EF4-FFF2-40B4-BE49-F238E27FC236}">
                  <a16:creationId xmlns:a16="http://schemas.microsoft.com/office/drawing/2014/main" id="{BF99A32D-84AA-4EB5-B6F7-4E3294A49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99" name="AutoShape 619">
              <a:extLst>
                <a:ext uri="{FF2B5EF4-FFF2-40B4-BE49-F238E27FC236}">
                  <a16:creationId xmlns:a16="http://schemas.microsoft.com/office/drawing/2014/main" id="{C55B7E1C-DC8C-41C1-99D2-80F111B8C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0" name="AutoShape 620">
              <a:extLst>
                <a:ext uri="{FF2B5EF4-FFF2-40B4-BE49-F238E27FC236}">
                  <a16:creationId xmlns:a16="http://schemas.microsoft.com/office/drawing/2014/main" id="{15DB4776-DD82-4CF3-8701-728EEE0A57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01" name="Group 621">
            <a:extLst>
              <a:ext uri="{FF2B5EF4-FFF2-40B4-BE49-F238E27FC236}">
                <a16:creationId xmlns:a16="http://schemas.microsoft.com/office/drawing/2014/main" id="{5CD1EBC8-5707-4AD2-8129-C2715E3908C8}"/>
              </a:ext>
            </a:extLst>
          </p:cNvPr>
          <p:cNvGrpSpPr>
            <a:grpSpLocks/>
          </p:cNvGrpSpPr>
          <p:nvPr/>
        </p:nvGrpSpPr>
        <p:grpSpPr bwMode="auto">
          <a:xfrm>
            <a:off x="8759825" y="3344863"/>
            <a:ext cx="52388" cy="700087"/>
            <a:chOff x="2692" y="2209"/>
            <a:chExt cx="136" cy="2040"/>
          </a:xfrm>
        </p:grpSpPr>
        <p:sp>
          <p:nvSpPr>
            <p:cNvPr id="46702" name="AutoShape 622">
              <a:extLst>
                <a:ext uri="{FF2B5EF4-FFF2-40B4-BE49-F238E27FC236}">
                  <a16:creationId xmlns:a16="http://schemas.microsoft.com/office/drawing/2014/main" id="{1A7B9077-B5D5-474B-86B4-3A7622DE7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3" name="AutoShape 623">
              <a:extLst>
                <a:ext uri="{FF2B5EF4-FFF2-40B4-BE49-F238E27FC236}">
                  <a16:creationId xmlns:a16="http://schemas.microsoft.com/office/drawing/2014/main" id="{E4146CAF-ED6B-4086-83BA-E270D54CF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4" name="Rectangle 624">
              <a:extLst>
                <a:ext uri="{FF2B5EF4-FFF2-40B4-BE49-F238E27FC236}">
                  <a16:creationId xmlns:a16="http://schemas.microsoft.com/office/drawing/2014/main" id="{B4D307D4-9A9F-467C-8DCC-C83692BC2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5" name="Rectangle 625">
              <a:extLst>
                <a:ext uri="{FF2B5EF4-FFF2-40B4-BE49-F238E27FC236}">
                  <a16:creationId xmlns:a16="http://schemas.microsoft.com/office/drawing/2014/main" id="{4B7EF65D-EFE6-4088-976E-56C1507EA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6" name="Rectangle 626">
              <a:extLst>
                <a:ext uri="{FF2B5EF4-FFF2-40B4-BE49-F238E27FC236}">
                  <a16:creationId xmlns:a16="http://schemas.microsoft.com/office/drawing/2014/main" id="{910B9635-4DCE-41FD-A0B7-C77DCF10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7" name="Rectangle 627">
              <a:extLst>
                <a:ext uri="{FF2B5EF4-FFF2-40B4-BE49-F238E27FC236}">
                  <a16:creationId xmlns:a16="http://schemas.microsoft.com/office/drawing/2014/main" id="{DB800DCA-603B-400B-9C32-1E5A2D33D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8" name="Rectangle 628">
              <a:extLst>
                <a:ext uri="{FF2B5EF4-FFF2-40B4-BE49-F238E27FC236}">
                  <a16:creationId xmlns:a16="http://schemas.microsoft.com/office/drawing/2014/main" id="{321D102E-3909-47A4-9DD4-06F998B28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09" name="Rectangle 629">
              <a:extLst>
                <a:ext uri="{FF2B5EF4-FFF2-40B4-BE49-F238E27FC236}">
                  <a16:creationId xmlns:a16="http://schemas.microsoft.com/office/drawing/2014/main" id="{A889FF59-FC0A-4C14-AC54-24E328DAF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0" name="Rectangle 630">
              <a:extLst>
                <a:ext uri="{FF2B5EF4-FFF2-40B4-BE49-F238E27FC236}">
                  <a16:creationId xmlns:a16="http://schemas.microsoft.com/office/drawing/2014/main" id="{69C6F75D-E442-48C3-BA53-FFB1C6B8F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1" name="Rectangle 631">
              <a:extLst>
                <a:ext uri="{FF2B5EF4-FFF2-40B4-BE49-F238E27FC236}">
                  <a16:creationId xmlns:a16="http://schemas.microsoft.com/office/drawing/2014/main" id="{EA4A3100-0534-4EF5-BE42-046400480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2" name="Rectangle 632">
              <a:extLst>
                <a:ext uri="{FF2B5EF4-FFF2-40B4-BE49-F238E27FC236}">
                  <a16:creationId xmlns:a16="http://schemas.microsoft.com/office/drawing/2014/main" id="{E9F0256F-E468-4165-AF3E-4A1A25347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3" name="Rectangle 633">
              <a:extLst>
                <a:ext uri="{FF2B5EF4-FFF2-40B4-BE49-F238E27FC236}">
                  <a16:creationId xmlns:a16="http://schemas.microsoft.com/office/drawing/2014/main" id="{726C9705-58F9-4A03-BC61-CA9B5646A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4" name="Rectangle 634">
              <a:extLst>
                <a:ext uri="{FF2B5EF4-FFF2-40B4-BE49-F238E27FC236}">
                  <a16:creationId xmlns:a16="http://schemas.microsoft.com/office/drawing/2014/main" id="{86F5C4BA-0C51-47A5-8537-385BCCE86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5" name="Rectangle 635">
              <a:extLst>
                <a:ext uri="{FF2B5EF4-FFF2-40B4-BE49-F238E27FC236}">
                  <a16:creationId xmlns:a16="http://schemas.microsoft.com/office/drawing/2014/main" id="{748E9DE7-A535-4978-91E9-6B03AAA74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6" name="AutoShape 636">
              <a:extLst>
                <a:ext uri="{FF2B5EF4-FFF2-40B4-BE49-F238E27FC236}">
                  <a16:creationId xmlns:a16="http://schemas.microsoft.com/office/drawing/2014/main" id="{179D97FD-212A-4D0F-B055-D776851C9B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17" name="AutoShape 637">
              <a:extLst>
                <a:ext uri="{FF2B5EF4-FFF2-40B4-BE49-F238E27FC236}">
                  <a16:creationId xmlns:a16="http://schemas.microsoft.com/office/drawing/2014/main" id="{A849409B-0DED-4B3D-9CFB-DF2551ADA1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18" name="Group 638">
            <a:extLst>
              <a:ext uri="{FF2B5EF4-FFF2-40B4-BE49-F238E27FC236}">
                <a16:creationId xmlns:a16="http://schemas.microsoft.com/office/drawing/2014/main" id="{E2F17241-231D-44CE-BB34-F5C6FA481689}"/>
              </a:ext>
            </a:extLst>
          </p:cNvPr>
          <p:cNvGrpSpPr>
            <a:grpSpLocks/>
          </p:cNvGrpSpPr>
          <p:nvPr/>
        </p:nvGrpSpPr>
        <p:grpSpPr bwMode="auto">
          <a:xfrm>
            <a:off x="4557713" y="4489450"/>
            <a:ext cx="52387" cy="603250"/>
            <a:chOff x="2932" y="2494"/>
            <a:chExt cx="136" cy="1755"/>
          </a:xfrm>
        </p:grpSpPr>
        <p:sp>
          <p:nvSpPr>
            <p:cNvPr id="46719" name="AutoShape 639">
              <a:extLst>
                <a:ext uri="{FF2B5EF4-FFF2-40B4-BE49-F238E27FC236}">
                  <a16:creationId xmlns:a16="http://schemas.microsoft.com/office/drawing/2014/main" id="{ACCD8477-CA90-4FA6-93B0-DDA841831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0" name="AutoShape 640">
              <a:extLst>
                <a:ext uri="{FF2B5EF4-FFF2-40B4-BE49-F238E27FC236}">
                  <a16:creationId xmlns:a16="http://schemas.microsoft.com/office/drawing/2014/main" id="{5978145D-816A-47AA-B125-B087D4B20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1" name="AutoShape 641">
              <a:extLst>
                <a:ext uri="{FF2B5EF4-FFF2-40B4-BE49-F238E27FC236}">
                  <a16:creationId xmlns:a16="http://schemas.microsoft.com/office/drawing/2014/main" id="{996ACE9B-D703-457B-A1FB-772F3B3F27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2" name="AutoShape 642">
              <a:extLst>
                <a:ext uri="{FF2B5EF4-FFF2-40B4-BE49-F238E27FC236}">
                  <a16:creationId xmlns:a16="http://schemas.microsoft.com/office/drawing/2014/main" id="{3B90CD7B-75BF-4A38-9029-1B3C69880E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3" name="AutoShape 643">
              <a:extLst>
                <a:ext uri="{FF2B5EF4-FFF2-40B4-BE49-F238E27FC236}">
                  <a16:creationId xmlns:a16="http://schemas.microsoft.com/office/drawing/2014/main" id="{B71EAAC5-2AFF-4D84-9BDA-03C6E8149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4" name="Line 644">
              <a:extLst>
                <a:ext uri="{FF2B5EF4-FFF2-40B4-BE49-F238E27FC236}">
                  <a16:creationId xmlns:a16="http://schemas.microsoft.com/office/drawing/2014/main" id="{8821A3B2-49A0-4873-AE17-083A89CEC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25" name="Line 645">
              <a:extLst>
                <a:ext uri="{FF2B5EF4-FFF2-40B4-BE49-F238E27FC236}">
                  <a16:creationId xmlns:a16="http://schemas.microsoft.com/office/drawing/2014/main" id="{028076CC-7D04-40D7-9AA7-A51D9AA14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26" name="Rectangle 646">
              <a:extLst>
                <a:ext uri="{FF2B5EF4-FFF2-40B4-BE49-F238E27FC236}">
                  <a16:creationId xmlns:a16="http://schemas.microsoft.com/office/drawing/2014/main" id="{2A7F94E2-E0B0-439B-BE78-F395CEC5A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7" name="Rectangle 647">
              <a:extLst>
                <a:ext uri="{FF2B5EF4-FFF2-40B4-BE49-F238E27FC236}">
                  <a16:creationId xmlns:a16="http://schemas.microsoft.com/office/drawing/2014/main" id="{696D5EF0-B85D-4C35-ABC2-28E18AC2B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8" name="Rectangle 648">
              <a:extLst>
                <a:ext uri="{FF2B5EF4-FFF2-40B4-BE49-F238E27FC236}">
                  <a16:creationId xmlns:a16="http://schemas.microsoft.com/office/drawing/2014/main" id="{49515114-EC2C-4EFC-AF03-6C4DF8E51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29" name="Rectangle 649">
              <a:extLst>
                <a:ext uri="{FF2B5EF4-FFF2-40B4-BE49-F238E27FC236}">
                  <a16:creationId xmlns:a16="http://schemas.microsoft.com/office/drawing/2014/main" id="{D647AB1F-FAEF-40C0-B96F-0DCE3BA71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0" name="Rectangle 650">
              <a:extLst>
                <a:ext uri="{FF2B5EF4-FFF2-40B4-BE49-F238E27FC236}">
                  <a16:creationId xmlns:a16="http://schemas.microsoft.com/office/drawing/2014/main" id="{F1659FEF-511A-4E95-8DB3-F2E740680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1" name="Rectangle 651">
              <a:extLst>
                <a:ext uri="{FF2B5EF4-FFF2-40B4-BE49-F238E27FC236}">
                  <a16:creationId xmlns:a16="http://schemas.microsoft.com/office/drawing/2014/main" id="{6813DADA-DA11-4023-A2B5-9A6AA1219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2" name="Rectangle 652">
              <a:extLst>
                <a:ext uri="{FF2B5EF4-FFF2-40B4-BE49-F238E27FC236}">
                  <a16:creationId xmlns:a16="http://schemas.microsoft.com/office/drawing/2014/main" id="{9FE575DD-C201-4E42-B026-CAE940873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33" name="Group 653">
            <a:extLst>
              <a:ext uri="{FF2B5EF4-FFF2-40B4-BE49-F238E27FC236}">
                <a16:creationId xmlns:a16="http://schemas.microsoft.com/office/drawing/2014/main" id="{7C5443E8-BCBD-4012-870A-AA5BEEA232B8}"/>
              </a:ext>
            </a:extLst>
          </p:cNvPr>
          <p:cNvGrpSpPr>
            <a:grpSpLocks/>
          </p:cNvGrpSpPr>
          <p:nvPr/>
        </p:nvGrpSpPr>
        <p:grpSpPr bwMode="auto">
          <a:xfrm>
            <a:off x="4938713" y="4511675"/>
            <a:ext cx="52387" cy="581025"/>
            <a:chOff x="3173" y="2553"/>
            <a:chExt cx="136" cy="1696"/>
          </a:xfrm>
        </p:grpSpPr>
        <p:sp>
          <p:nvSpPr>
            <p:cNvPr id="46734" name="AutoShape 654">
              <a:extLst>
                <a:ext uri="{FF2B5EF4-FFF2-40B4-BE49-F238E27FC236}">
                  <a16:creationId xmlns:a16="http://schemas.microsoft.com/office/drawing/2014/main" id="{5774CB94-64B4-41B9-A32F-A64FCB4B0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5" name="AutoShape 655">
              <a:extLst>
                <a:ext uri="{FF2B5EF4-FFF2-40B4-BE49-F238E27FC236}">
                  <a16:creationId xmlns:a16="http://schemas.microsoft.com/office/drawing/2014/main" id="{514F793C-9A73-4CB4-8EA3-7A38FB963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6" name="AutoShape 656">
              <a:extLst>
                <a:ext uri="{FF2B5EF4-FFF2-40B4-BE49-F238E27FC236}">
                  <a16:creationId xmlns:a16="http://schemas.microsoft.com/office/drawing/2014/main" id="{77F06AA4-FAE8-4F1E-8EBD-3A5431840C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7" name="AutoShape 657">
              <a:extLst>
                <a:ext uri="{FF2B5EF4-FFF2-40B4-BE49-F238E27FC236}">
                  <a16:creationId xmlns:a16="http://schemas.microsoft.com/office/drawing/2014/main" id="{4F72B985-1934-4BE3-9B1B-4584D69BFB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8" name="AutoShape 658">
              <a:extLst>
                <a:ext uri="{FF2B5EF4-FFF2-40B4-BE49-F238E27FC236}">
                  <a16:creationId xmlns:a16="http://schemas.microsoft.com/office/drawing/2014/main" id="{31D3A7D7-471C-4BD0-9899-4F0B90E83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39" name="Line 659">
              <a:extLst>
                <a:ext uri="{FF2B5EF4-FFF2-40B4-BE49-F238E27FC236}">
                  <a16:creationId xmlns:a16="http://schemas.microsoft.com/office/drawing/2014/main" id="{BB728794-75F9-4A29-A63D-B1A2A039D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40" name="Line 660">
              <a:extLst>
                <a:ext uri="{FF2B5EF4-FFF2-40B4-BE49-F238E27FC236}">
                  <a16:creationId xmlns:a16="http://schemas.microsoft.com/office/drawing/2014/main" id="{B2A3E139-66FA-4AE2-910E-69AC06889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41" name="Rectangle 661">
              <a:extLst>
                <a:ext uri="{FF2B5EF4-FFF2-40B4-BE49-F238E27FC236}">
                  <a16:creationId xmlns:a16="http://schemas.microsoft.com/office/drawing/2014/main" id="{ADA9C4C0-195D-4681-A410-F25CA86F3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2" name="Rectangle 662">
              <a:extLst>
                <a:ext uri="{FF2B5EF4-FFF2-40B4-BE49-F238E27FC236}">
                  <a16:creationId xmlns:a16="http://schemas.microsoft.com/office/drawing/2014/main" id="{CBA9507F-D602-49F9-BDBC-240A9A03E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3" name="Rectangle 663">
              <a:extLst>
                <a:ext uri="{FF2B5EF4-FFF2-40B4-BE49-F238E27FC236}">
                  <a16:creationId xmlns:a16="http://schemas.microsoft.com/office/drawing/2014/main" id="{4CC8B88C-0E2D-4F5E-B891-E0C5B5D1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4" name="Rectangle 664">
              <a:extLst>
                <a:ext uri="{FF2B5EF4-FFF2-40B4-BE49-F238E27FC236}">
                  <a16:creationId xmlns:a16="http://schemas.microsoft.com/office/drawing/2014/main" id="{FFAA8945-E22D-4F2F-9F95-BC742EF2E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5" name="Rectangle 665">
              <a:extLst>
                <a:ext uri="{FF2B5EF4-FFF2-40B4-BE49-F238E27FC236}">
                  <a16:creationId xmlns:a16="http://schemas.microsoft.com/office/drawing/2014/main" id="{7403434E-10BD-4728-B0F5-50C7AFD38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6" name="Rectangle 666">
              <a:extLst>
                <a:ext uri="{FF2B5EF4-FFF2-40B4-BE49-F238E27FC236}">
                  <a16:creationId xmlns:a16="http://schemas.microsoft.com/office/drawing/2014/main" id="{67337FC0-1F7E-432D-9312-EEB76CE0A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47" name="Group 667">
            <a:extLst>
              <a:ext uri="{FF2B5EF4-FFF2-40B4-BE49-F238E27FC236}">
                <a16:creationId xmlns:a16="http://schemas.microsoft.com/office/drawing/2014/main" id="{C94EAB85-444C-451E-9AA0-11D0D6188A07}"/>
              </a:ext>
            </a:extLst>
          </p:cNvPr>
          <p:cNvGrpSpPr>
            <a:grpSpLocks/>
          </p:cNvGrpSpPr>
          <p:nvPr/>
        </p:nvGrpSpPr>
        <p:grpSpPr bwMode="auto">
          <a:xfrm>
            <a:off x="5321300" y="4579938"/>
            <a:ext cx="52388" cy="512762"/>
            <a:chOff x="3414" y="2753"/>
            <a:chExt cx="136" cy="1496"/>
          </a:xfrm>
        </p:grpSpPr>
        <p:sp>
          <p:nvSpPr>
            <p:cNvPr id="46748" name="AutoShape 668">
              <a:extLst>
                <a:ext uri="{FF2B5EF4-FFF2-40B4-BE49-F238E27FC236}">
                  <a16:creationId xmlns:a16="http://schemas.microsoft.com/office/drawing/2014/main" id="{A42FBF16-D450-4ADF-94C7-CCEA51F6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49" name="AutoShape 669">
              <a:extLst>
                <a:ext uri="{FF2B5EF4-FFF2-40B4-BE49-F238E27FC236}">
                  <a16:creationId xmlns:a16="http://schemas.microsoft.com/office/drawing/2014/main" id="{7074E35B-262F-4DCA-A46F-D45070B86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0" name="Line 670">
              <a:extLst>
                <a:ext uri="{FF2B5EF4-FFF2-40B4-BE49-F238E27FC236}">
                  <a16:creationId xmlns:a16="http://schemas.microsoft.com/office/drawing/2014/main" id="{0511A8B3-2E20-47C8-BC12-C585C823A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51" name="AutoShape 671">
              <a:extLst>
                <a:ext uri="{FF2B5EF4-FFF2-40B4-BE49-F238E27FC236}">
                  <a16:creationId xmlns:a16="http://schemas.microsoft.com/office/drawing/2014/main" id="{80FF8B72-8388-4FAD-95EA-05C2DBC85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2" name="Line 672">
              <a:extLst>
                <a:ext uri="{FF2B5EF4-FFF2-40B4-BE49-F238E27FC236}">
                  <a16:creationId xmlns:a16="http://schemas.microsoft.com/office/drawing/2014/main" id="{7A8BA858-E0E1-4FA6-A774-122C093D0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53" name="AutoShape 673">
              <a:extLst>
                <a:ext uri="{FF2B5EF4-FFF2-40B4-BE49-F238E27FC236}">
                  <a16:creationId xmlns:a16="http://schemas.microsoft.com/office/drawing/2014/main" id="{608A032D-4430-4FB4-B51F-A8AC1C0421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4" name="AutoShape 674">
              <a:extLst>
                <a:ext uri="{FF2B5EF4-FFF2-40B4-BE49-F238E27FC236}">
                  <a16:creationId xmlns:a16="http://schemas.microsoft.com/office/drawing/2014/main" id="{3B2A9956-7E6B-4782-919D-2F1B48B089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5" name="Rectangle 675">
              <a:extLst>
                <a:ext uri="{FF2B5EF4-FFF2-40B4-BE49-F238E27FC236}">
                  <a16:creationId xmlns:a16="http://schemas.microsoft.com/office/drawing/2014/main" id="{30F26208-8678-43D8-B1CE-D6CA14DB1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6" name="Rectangle 676">
              <a:extLst>
                <a:ext uri="{FF2B5EF4-FFF2-40B4-BE49-F238E27FC236}">
                  <a16:creationId xmlns:a16="http://schemas.microsoft.com/office/drawing/2014/main" id="{C27BF72E-D41A-4FEA-9D2F-286A7B8DB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7" name="Rectangle 677">
              <a:extLst>
                <a:ext uri="{FF2B5EF4-FFF2-40B4-BE49-F238E27FC236}">
                  <a16:creationId xmlns:a16="http://schemas.microsoft.com/office/drawing/2014/main" id="{CCA52653-3481-43FD-B6A9-CC5F7A583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8" name="Rectangle 678">
              <a:extLst>
                <a:ext uri="{FF2B5EF4-FFF2-40B4-BE49-F238E27FC236}">
                  <a16:creationId xmlns:a16="http://schemas.microsoft.com/office/drawing/2014/main" id="{F01FEAC5-3F81-4547-9656-9FBF2B768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59" name="Rectangle 679">
              <a:extLst>
                <a:ext uri="{FF2B5EF4-FFF2-40B4-BE49-F238E27FC236}">
                  <a16:creationId xmlns:a16="http://schemas.microsoft.com/office/drawing/2014/main" id="{2509EEB8-C1BA-416F-B37D-E33F4F4E2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0" name="Rectangle 680">
              <a:extLst>
                <a:ext uri="{FF2B5EF4-FFF2-40B4-BE49-F238E27FC236}">
                  <a16:creationId xmlns:a16="http://schemas.microsoft.com/office/drawing/2014/main" id="{8A34FA37-3B62-41CD-B19A-80507AD03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1" name="Rectangle 681">
              <a:extLst>
                <a:ext uri="{FF2B5EF4-FFF2-40B4-BE49-F238E27FC236}">
                  <a16:creationId xmlns:a16="http://schemas.microsoft.com/office/drawing/2014/main" id="{EA756D48-1665-4ACE-A848-AD655B4F9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2" name="Rectangle 682">
              <a:extLst>
                <a:ext uri="{FF2B5EF4-FFF2-40B4-BE49-F238E27FC236}">
                  <a16:creationId xmlns:a16="http://schemas.microsoft.com/office/drawing/2014/main" id="{DD3D43B9-DFAD-4640-8F5C-36C07056B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3" name="Rectangle 683">
              <a:extLst>
                <a:ext uri="{FF2B5EF4-FFF2-40B4-BE49-F238E27FC236}">
                  <a16:creationId xmlns:a16="http://schemas.microsoft.com/office/drawing/2014/main" id="{E8E2A8FA-0C0E-4C94-BF56-F020473DA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64" name="Group 684">
            <a:extLst>
              <a:ext uri="{FF2B5EF4-FFF2-40B4-BE49-F238E27FC236}">
                <a16:creationId xmlns:a16="http://schemas.microsoft.com/office/drawing/2014/main" id="{A3D85C15-3FAC-4F1E-B17C-C10CF5E59440}"/>
              </a:ext>
            </a:extLst>
          </p:cNvPr>
          <p:cNvGrpSpPr>
            <a:grpSpLocks/>
          </p:cNvGrpSpPr>
          <p:nvPr/>
        </p:nvGrpSpPr>
        <p:grpSpPr bwMode="auto">
          <a:xfrm>
            <a:off x="5703888" y="4603750"/>
            <a:ext cx="52387" cy="488950"/>
            <a:chOff x="3654" y="2825"/>
            <a:chExt cx="136" cy="1424"/>
          </a:xfrm>
        </p:grpSpPr>
        <p:sp>
          <p:nvSpPr>
            <p:cNvPr id="46765" name="AutoShape 685">
              <a:extLst>
                <a:ext uri="{FF2B5EF4-FFF2-40B4-BE49-F238E27FC236}">
                  <a16:creationId xmlns:a16="http://schemas.microsoft.com/office/drawing/2014/main" id="{D917479A-BF90-41F4-B074-5BD5A394F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6" name="AutoShape 686">
              <a:extLst>
                <a:ext uri="{FF2B5EF4-FFF2-40B4-BE49-F238E27FC236}">
                  <a16:creationId xmlns:a16="http://schemas.microsoft.com/office/drawing/2014/main" id="{6C29C2AA-45C9-4C9D-BA86-2C2625273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7" name="AutoShape 687">
              <a:extLst>
                <a:ext uri="{FF2B5EF4-FFF2-40B4-BE49-F238E27FC236}">
                  <a16:creationId xmlns:a16="http://schemas.microsoft.com/office/drawing/2014/main" id="{262D4867-F61F-42F6-9232-285505480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8" name="AutoShape 688">
              <a:extLst>
                <a:ext uri="{FF2B5EF4-FFF2-40B4-BE49-F238E27FC236}">
                  <a16:creationId xmlns:a16="http://schemas.microsoft.com/office/drawing/2014/main" id="{49EB9F9E-E4FB-446A-AF8A-FB97285A72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69" name="Rectangle 689">
              <a:extLst>
                <a:ext uri="{FF2B5EF4-FFF2-40B4-BE49-F238E27FC236}">
                  <a16:creationId xmlns:a16="http://schemas.microsoft.com/office/drawing/2014/main" id="{103098D9-2DF8-4556-97A2-921DEDCE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0" name="Rectangle 690">
              <a:extLst>
                <a:ext uri="{FF2B5EF4-FFF2-40B4-BE49-F238E27FC236}">
                  <a16:creationId xmlns:a16="http://schemas.microsoft.com/office/drawing/2014/main" id="{A0DF0116-B7A0-4C0C-9D8B-49C87326D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1" name="Rectangle 691">
              <a:extLst>
                <a:ext uri="{FF2B5EF4-FFF2-40B4-BE49-F238E27FC236}">
                  <a16:creationId xmlns:a16="http://schemas.microsoft.com/office/drawing/2014/main" id="{BAA4F4A1-020E-456E-87EB-D9B9552E2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2" name="Rectangle 692">
              <a:extLst>
                <a:ext uri="{FF2B5EF4-FFF2-40B4-BE49-F238E27FC236}">
                  <a16:creationId xmlns:a16="http://schemas.microsoft.com/office/drawing/2014/main" id="{2868A377-B5FC-491D-BC9D-F5C845310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3" name="Rectangle 693">
              <a:extLst>
                <a:ext uri="{FF2B5EF4-FFF2-40B4-BE49-F238E27FC236}">
                  <a16:creationId xmlns:a16="http://schemas.microsoft.com/office/drawing/2014/main" id="{83F9F1CD-6104-47D3-BFB1-DD50366A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4" name="Rectangle 694">
              <a:extLst>
                <a:ext uri="{FF2B5EF4-FFF2-40B4-BE49-F238E27FC236}">
                  <a16:creationId xmlns:a16="http://schemas.microsoft.com/office/drawing/2014/main" id="{9FBEF71C-8308-4735-956B-A8E606623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75" name="Group 695">
            <a:extLst>
              <a:ext uri="{FF2B5EF4-FFF2-40B4-BE49-F238E27FC236}">
                <a16:creationId xmlns:a16="http://schemas.microsoft.com/office/drawing/2014/main" id="{3E0535D3-B4A1-4693-A306-37E787C27D1D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4630738"/>
            <a:ext cx="52387" cy="461962"/>
            <a:chOff x="3895" y="2902"/>
            <a:chExt cx="136" cy="1347"/>
          </a:xfrm>
        </p:grpSpPr>
        <p:sp>
          <p:nvSpPr>
            <p:cNvPr id="46776" name="AutoShape 696">
              <a:extLst>
                <a:ext uri="{FF2B5EF4-FFF2-40B4-BE49-F238E27FC236}">
                  <a16:creationId xmlns:a16="http://schemas.microsoft.com/office/drawing/2014/main" id="{B33B2F8A-C39E-4B20-B1D3-388D1CBD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7" name="AutoShape 697">
              <a:extLst>
                <a:ext uri="{FF2B5EF4-FFF2-40B4-BE49-F238E27FC236}">
                  <a16:creationId xmlns:a16="http://schemas.microsoft.com/office/drawing/2014/main" id="{3FCB785D-1C59-4BC9-8E87-6405854B0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8" name="AutoShape 698">
              <a:extLst>
                <a:ext uri="{FF2B5EF4-FFF2-40B4-BE49-F238E27FC236}">
                  <a16:creationId xmlns:a16="http://schemas.microsoft.com/office/drawing/2014/main" id="{81483558-8EE1-4C4E-AD16-A73458C3F9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79" name="AutoShape 699">
              <a:extLst>
                <a:ext uri="{FF2B5EF4-FFF2-40B4-BE49-F238E27FC236}">
                  <a16:creationId xmlns:a16="http://schemas.microsoft.com/office/drawing/2014/main" id="{7EA10C30-8EF1-477B-B820-CE72D236B6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0" name="Rectangle 700">
              <a:extLst>
                <a:ext uri="{FF2B5EF4-FFF2-40B4-BE49-F238E27FC236}">
                  <a16:creationId xmlns:a16="http://schemas.microsoft.com/office/drawing/2014/main" id="{7DC25DED-6410-4D87-A537-C8A24830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1" name="Rectangle 701">
              <a:extLst>
                <a:ext uri="{FF2B5EF4-FFF2-40B4-BE49-F238E27FC236}">
                  <a16:creationId xmlns:a16="http://schemas.microsoft.com/office/drawing/2014/main" id="{9A27F2CE-A930-4F2E-9021-2B4660CFD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2" name="Rectangle 702">
              <a:extLst>
                <a:ext uri="{FF2B5EF4-FFF2-40B4-BE49-F238E27FC236}">
                  <a16:creationId xmlns:a16="http://schemas.microsoft.com/office/drawing/2014/main" id="{658AAD42-3FB1-4D3E-8EB4-6A6274C92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3" name="Rectangle 703">
              <a:extLst>
                <a:ext uri="{FF2B5EF4-FFF2-40B4-BE49-F238E27FC236}">
                  <a16:creationId xmlns:a16="http://schemas.microsoft.com/office/drawing/2014/main" id="{6C085078-64FF-4F01-8077-872DEC4B8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4" name="Rectangle 704">
              <a:extLst>
                <a:ext uri="{FF2B5EF4-FFF2-40B4-BE49-F238E27FC236}">
                  <a16:creationId xmlns:a16="http://schemas.microsoft.com/office/drawing/2014/main" id="{F899C5AC-6E7E-4E17-B09A-9CD9196F0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85" name="Group 705">
            <a:extLst>
              <a:ext uri="{FF2B5EF4-FFF2-40B4-BE49-F238E27FC236}">
                <a16:creationId xmlns:a16="http://schemas.microsoft.com/office/drawing/2014/main" id="{8F6440F9-F5E3-4F78-8100-E8D9B964205A}"/>
              </a:ext>
            </a:extLst>
          </p:cNvPr>
          <p:cNvGrpSpPr>
            <a:grpSpLocks/>
          </p:cNvGrpSpPr>
          <p:nvPr/>
        </p:nvGrpSpPr>
        <p:grpSpPr bwMode="auto">
          <a:xfrm>
            <a:off x="6467475" y="4660900"/>
            <a:ext cx="52388" cy="431800"/>
            <a:chOff x="4136" y="2989"/>
            <a:chExt cx="136" cy="1260"/>
          </a:xfrm>
        </p:grpSpPr>
        <p:sp>
          <p:nvSpPr>
            <p:cNvPr id="46786" name="AutoShape 706">
              <a:extLst>
                <a:ext uri="{FF2B5EF4-FFF2-40B4-BE49-F238E27FC236}">
                  <a16:creationId xmlns:a16="http://schemas.microsoft.com/office/drawing/2014/main" id="{7823E4B5-E7E4-44F8-A099-BFBA8E754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7" name="AutoShape 707">
              <a:extLst>
                <a:ext uri="{FF2B5EF4-FFF2-40B4-BE49-F238E27FC236}">
                  <a16:creationId xmlns:a16="http://schemas.microsoft.com/office/drawing/2014/main" id="{D2031CA3-8ED4-4CFF-9D98-5C6735B93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8" name="AutoShape 708">
              <a:extLst>
                <a:ext uri="{FF2B5EF4-FFF2-40B4-BE49-F238E27FC236}">
                  <a16:creationId xmlns:a16="http://schemas.microsoft.com/office/drawing/2014/main" id="{6B1C2359-6B85-4B44-8C2C-BE48D172E5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89" name="AutoShape 709">
              <a:extLst>
                <a:ext uri="{FF2B5EF4-FFF2-40B4-BE49-F238E27FC236}">
                  <a16:creationId xmlns:a16="http://schemas.microsoft.com/office/drawing/2014/main" id="{786AAFA9-A78B-47F1-9814-AD823DDD55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0" name="Rectangle 710">
              <a:extLst>
                <a:ext uri="{FF2B5EF4-FFF2-40B4-BE49-F238E27FC236}">
                  <a16:creationId xmlns:a16="http://schemas.microsoft.com/office/drawing/2014/main" id="{2B4E205C-B8FF-4C1B-B061-2677861A2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1" name="Rectangle 711">
              <a:extLst>
                <a:ext uri="{FF2B5EF4-FFF2-40B4-BE49-F238E27FC236}">
                  <a16:creationId xmlns:a16="http://schemas.microsoft.com/office/drawing/2014/main" id="{8BFFF7C2-DF85-456A-8692-C5EEE7DCF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2" name="Rectangle 712">
              <a:extLst>
                <a:ext uri="{FF2B5EF4-FFF2-40B4-BE49-F238E27FC236}">
                  <a16:creationId xmlns:a16="http://schemas.microsoft.com/office/drawing/2014/main" id="{6C79CB8C-D22E-4173-AD6A-589D48607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3" name="Rectangle 713">
              <a:extLst>
                <a:ext uri="{FF2B5EF4-FFF2-40B4-BE49-F238E27FC236}">
                  <a16:creationId xmlns:a16="http://schemas.microsoft.com/office/drawing/2014/main" id="{03299D29-483F-453A-86B3-13384304A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4" name="Rectangle 714">
              <a:extLst>
                <a:ext uri="{FF2B5EF4-FFF2-40B4-BE49-F238E27FC236}">
                  <a16:creationId xmlns:a16="http://schemas.microsoft.com/office/drawing/2014/main" id="{9BA875BE-4710-4FDD-ABDE-409C4980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795" name="Group 715">
            <a:extLst>
              <a:ext uri="{FF2B5EF4-FFF2-40B4-BE49-F238E27FC236}">
                <a16:creationId xmlns:a16="http://schemas.microsoft.com/office/drawing/2014/main" id="{9D625599-8557-45E9-B952-26369C269CBE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4710113"/>
            <a:ext cx="52387" cy="382587"/>
            <a:chOff x="4376" y="3134"/>
            <a:chExt cx="136" cy="1115"/>
          </a:xfrm>
        </p:grpSpPr>
        <p:sp>
          <p:nvSpPr>
            <p:cNvPr id="46796" name="AutoShape 716">
              <a:extLst>
                <a:ext uri="{FF2B5EF4-FFF2-40B4-BE49-F238E27FC236}">
                  <a16:creationId xmlns:a16="http://schemas.microsoft.com/office/drawing/2014/main" id="{FF9A8CA3-0C7C-4617-AA03-CC49D8783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7" name="AutoShape 717">
              <a:extLst>
                <a:ext uri="{FF2B5EF4-FFF2-40B4-BE49-F238E27FC236}">
                  <a16:creationId xmlns:a16="http://schemas.microsoft.com/office/drawing/2014/main" id="{FA185883-7356-416B-B113-835A6A315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8" name="AutoShape 718">
              <a:extLst>
                <a:ext uri="{FF2B5EF4-FFF2-40B4-BE49-F238E27FC236}">
                  <a16:creationId xmlns:a16="http://schemas.microsoft.com/office/drawing/2014/main" id="{D09DCAC0-9D74-4354-89F4-A0F29698CC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99" name="AutoShape 719">
              <a:extLst>
                <a:ext uri="{FF2B5EF4-FFF2-40B4-BE49-F238E27FC236}">
                  <a16:creationId xmlns:a16="http://schemas.microsoft.com/office/drawing/2014/main" id="{F0D01EFB-EF1A-46CD-95B0-7689B96D3A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0" name="Rectangle 720">
              <a:extLst>
                <a:ext uri="{FF2B5EF4-FFF2-40B4-BE49-F238E27FC236}">
                  <a16:creationId xmlns:a16="http://schemas.microsoft.com/office/drawing/2014/main" id="{B7A24F3D-B57F-407C-86BE-CBFF5E2BE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1" name="Rectangle 721">
              <a:extLst>
                <a:ext uri="{FF2B5EF4-FFF2-40B4-BE49-F238E27FC236}">
                  <a16:creationId xmlns:a16="http://schemas.microsoft.com/office/drawing/2014/main" id="{76EDB7EE-BFDD-436E-AE51-41924BC3F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2" name="Rectangle 722">
              <a:extLst>
                <a:ext uri="{FF2B5EF4-FFF2-40B4-BE49-F238E27FC236}">
                  <a16:creationId xmlns:a16="http://schemas.microsoft.com/office/drawing/2014/main" id="{CA9DF58E-44C5-472A-ADE6-6986289DB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3" name="Rectangle 723">
              <a:extLst>
                <a:ext uri="{FF2B5EF4-FFF2-40B4-BE49-F238E27FC236}">
                  <a16:creationId xmlns:a16="http://schemas.microsoft.com/office/drawing/2014/main" id="{9F7A305D-9C88-486C-B9C0-17740869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4" name="Rectangle 724">
              <a:extLst>
                <a:ext uri="{FF2B5EF4-FFF2-40B4-BE49-F238E27FC236}">
                  <a16:creationId xmlns:a16="http://schemas.microsoft.com/office/drawing/2014/main" id="{4402F099-8FC4-4398-872B-73B7D3C93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05" name="Group 725">
            <a:extLst>
              <a:ext uri="{FF2B5EF4-FFF2-40B4-BE49-F238E27FC236}">
                <a16:creationId xmlns:a16="http://schemas.microsoft.com/office/drawing/2014/main" id="{DDAACF75-CC48-4232-AEE2-F96C5BA6C23D}"/>
              </a:ext>
            </a:extLst>
          </p:cNvPr>
          <p:cNvGrpSpPr>
            <a:grpSpLocks/>
          </p:cNvGrpSpPr>
          <p:nvPr/>
        </p:nvGrpSpPr>
        <p:grpSpPr bwMode="auto">
          <a:xfrm>
            <a:off x="7231063" y="4743450"/>
            <a:ext cx="52387" cy="349250"/>
            <a:chOff x="4617" y="3229"/>
            <a:chExt cx="136" cy="1018"/>
          </a:xfrm>
        </p:grpSpPr>
        <p:sp>
          <p:nvSpPr>
            <p:cNvPr id="46806" name="AutoShape 726">
              <a:extLst>
                <a:ext uri="{FF2B5EF4-FFF2-40B4-BE49-F238E27FC236}">
                  <a16:creationId xmlns:a16="http://schemas.microsoft.com/office/drawing/2014/main" id="{1F3C4262-CB22-471D-AF71-64D77D991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7" name="AutoShape 727">
              <a:extLst>
                <a:ext uri="{FF2B5EF4-FFF2-40B4-BE49-F238E27FC236}">
                  <a16:creationId xmlns:a16="http://schemas.microsoft.com/office/drawing/2014/main" id="{0FA9ADCF-7FCF-41D7-8C3D-7DB55E950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8" name="AutoShape 728">
              <a:extLst>
                <a:ext uri="{FF2B5EF4-FFF2-40B4-BE49-F238E27FC236}">
                  <a16:creationId xmlns:a16="http://schemas.microsoft.com/office/drawing/2014/main" id="{29118140-D19E-48D8-8CAE-A3849DF0D3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09" name="AutoShape 729">
              <a:extLst>
                <a:ext uri="{FF2B5EF4-FFF2-40B4-BE49-F238E27FC236}">
                  <a16:creationId xmlns:a16="http://schemas.microsoft.com/office/drawing/2014/main" id="{58A47449-EFF0-4791-ABE0-142342A067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0" name="Rectangle 730">
              <a:extLst>
                <a:ext uri="{FF2B5EF4-FFF2-40B4-BE49-F238E27FC236}">
                  <a16:creationId xmlns:a16="http://schemas.microsoft.com/office/drawing/2014/main" id="{4F8EBF0C-5F34-484F-8F2F-48CAE867F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1" name="Rectangle 731">
              <a:extLst>
                <a:ext uri="{FF2B5EF4-FFF2-40B4-BE49-F238E27FC236}">
                  <a16:creationId xmlns:a16="http://schemas.microsoft.com/office/drawing/2014/main" id="{392E7182-3FBC-43AB-B89A-07FCE3F29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2" name="Rectangle 732">
              <a:extLst>
                <a:ext uri="{FF2B5EF4-FFF2-40B4-BE49-F238E27FC236}">
                  <a16:creationId xmlns:a16="http://schemas.microsoft.com/office/drawing/2014/main" id="{F2A9F96B-A900-473A-AF52-F0153C835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13" name="Group 733">
            <a:extLst>
              <a:ext uri="{FF2B5EF4-FFF2-40B4-BE49-F238E27FC236}">
                <a16:creationId xmlns:a16="http://schemas.microsoft.com/office/drawing/2014/main" id="{F5DACE4C-8D6E-436B-B62B-6FBBB81EF21E}"/>
              </a:ext>
            </a:extLst>
          </p:cNvPr>
          <p:cNvGrpSpPr>
            <a:grpSpLocks/>
          </p:cNvGrpSpPr>
          <p:nvPr/>
        </p:nvGrpSpPr>
        <p:grpSpPr bwMode="auto">
          <a:xfrm>
            <a:off x="7613650" y="4827588"/>
            <a:ext cx="52388" cy="265112"/>
            <a:chOff x="4858" y="3478"/>
            <a:chExt cx="136" cy="770"/>
          </a:xfrm>
        </p:grpSpPr>
        <p:sp>
          <p:nvSpPr>
            <p:cNvPr id="46814" name="AutoShape 734">
              <a:extLst>
                <a:ext uri="{FF2B5EF4-FFF2-40B4-BE49-F238E27FC236}">
                  <a16:creationId xmlns:a16="http://schemas.microsoft.com/office/drawing/2014/main" id="{B246DD90-1079-47F2-AB61-2B0D77381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5" name="AutoShape 735">
              <a:extLst>
                <a:ext uri="{FF2B5EF4-FFF2-40B4-BE49-F238E27FC236}">
                  <a16:creationId xmlns:a16="http://schemas.microsoft.com/office/drawing/2014/main" id="{53372421-A65D-4055-BC7A-2A23B45C9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6" name="AutoShape 736">
              <a:extLst>
                <a:ext uri="{FF2B5EF4-FFF2-40B4-BE49-F238E27FC236}">
                  <a16:creationId xmlns:a16="http://schemas.microsoft.com/office/drawing/2014/main" id="{44AB5C03-B39F-4332-80CF-88B9CDF428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7" name="AutoShape 737">
              <a:extLst>
                <a:ext uri="{FF2B5EF4-FFF2-40B4-BE49-F238E27FC236}">
                  <a16:creationId xmlns:a16="http://schemas.microsoft.com/office/drawing/2014/main" id="{45077DF3-037D-4D99-99DA-83133C24A4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8" name="AutoShape 738">
              <a:extLst>
                <a:ext uri="{FF2B5EF4-FFF2-40B4-BE49-F238E27FC236}">
                  <a16:creationId xmlns:a16="http://schemas.microsoft.com/office/drawing/2014/main" id="{F3858576-854C-4AE7-95F1-4F5E4C52D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19" name="Line 739">
              <a:extLst>
                <a:ext uri="{FF2B5EF4-FFF2-40B4-BE49-F238E27FC236}">
                  <a16:creationId xmlns:a16="http://schemas.microsoft.com/office/drawing/2014/main" id="{5285CDC7-A084-4FC8-8118-C3593C52B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820" name="Line 740">
              <a:extLst>
                <a:ext uri="{FF2B5EF4-FFF2-40B4-BE49-F238E27FC236}">
                  <a16:creationId xmlns:a16="http://schemas.microsoft.com/office/drawing/2014/main" id="{EBF7DB7F-0ED5-4FFB-A609-A66A9DB89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821" name="Rectangle 741">
              <a:extLst>
                <a:ext uri="{FF2B5EF4-FFF2-40B4-BE49-F238E27FC236}">
                  <a16:creationId xmlns:a16="http://schemas.microsoft.com/office/drawing/2014/main" id="{FA3A9642-46AF-4EF9-9815-B0D6D6322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22" name="Rectangle 742">
              <a:extLst>
                <a:ext uri="{FF2B5EF4-FFF2-40B4-BE49-F238E27FC236}">
                  <a16:creationId xmlns:a16="http://schemas.microsoft.com/office/drawing/2014/main" id="{B3D195D4-FAC1-4E3A-B0D2-F31088539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23" name="Group 743">
            <a:extLst>
              <a:ext uri="{FF2B5EF4-FFF2-40B4-BE49-F238E27FC236}">
                <a16:creationId xmlns:a16="http://schemas.microsoft.com/office/drawing/2014/main" id="{59001583-42E6-4898-8195-87E98E39D4B3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4813300"/>
            <a:ext cx="52387" cy="279400"/>
            <a:chOff x="5098" y="3433"/>
            <a:chExt cx="136" cy="816"/>
          </a:xfrm>
        </p:grpSpPr>
        <p:sp>
          <p:nvSpPr>
            <p:cNvPr id="46824" name="AutoShape 744">
              <a:extLst>
                <a:ext uri="{FF2B5EF4-FFF2-40B4-BE49-F238E27FC236}">
                  <a16:creationId xmlns:a16="http://schemas.microsoft.com/office/drawing/2014/main" id="{0CC0B5C2-D214-4E25-B9FE-63EDF3405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25" name="AutoShape 745">
              <a:extLst>
                <a:ext uri="{FF2B5EF4-FFF2-40B4-BE49-F238E27FC236}">
                  <a16:creationId xmlns:a16="http://schemas.microsoft.com/office/drawing/2014/main" id="{9FE26EC6-EEBC-45F4-898C-58AFE99F9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26" name="Line 746">
              <a:extLst>
                <a:ext uri="{FF2B5EF4-FFF2-40B4-BE49-F238E27FC236}">
                  <a16:creationId xmlns:a16="http://schemas.microsoft.com/office/drawing/2014/main" id="{2D8A2773-0D98-4EC9-A867-0F3222EFD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827" name="Line 747">
              <a:extLst>
                <a:ext uri="{FF2B5EF4-FFF2-40B4-BE49-F238E27FC236}">
                  <a16:creationId xmlns:a16="http://schemas.microsoft.com/office/drawing/2014/main" id="{1D0983F9-E08A-4BB4-B887-F46745783C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828" name="AutoShape 748">
              <a:extLst>
                <a:ext uri="{FF2B5EF4-FFF2-40B4-BE49-F238E27FC236}">
                  <a16:creationId xmlns:a16="http://schemas.microsoft.com/office/drawing/2014/main" id="{E5BAF14B-0FC7-4EF7-AC25-586A42CCB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29" name="AutoShape 749">
              <a:extLst>
                <a:ext uri="{FF2B5EF4-FFF2-40B4-BE49-F238E27FC236}">
                  <a16:creationId xmlns:a16="http://schemas.microsoft.com/office/drawing/2014/main" id="{0131E82D-CB94-4766-BF8F-DAD8BF4FB5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0" name="AutoShape 750">
              <a:extLst>
                <a:ext uri="{FF2B5EF4-FFF2-40B4-BE49-F238E27FC236}">
                  <a16:creationId xmlns:a16="http://schemas.microsoft.com/office/drawing/2014/main" id="{FC10AE68-08B9-4B42-B4E4-FEACB7C77C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1" name="Rectangle 751">
              <a:extLst>
                <a:ext uri="{FF2B5EF4-FFF2-40B4-BE49-F238E27FC236}">
                  <a16:creationId xmlns:a16="http://schemas.microsoft.com/office/drawing/2014/main" id="{CF7CF748-B0E4-435D-95D8-8CDF3D957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2" name="Rectangle 752">
              <a:extLst>
                <a:ext uri="{FF2B5EF4-FFF2-40B4-BE49-F238E27FC236}">
                  <a16:creationId xmlns:a16="http://schemas.microsoft.com/office/drawing/2014/main" id="{6AA2BF6B-8E55-48F0-92E2-D0A261FB7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3" name="Rectangle 753">
              <a:extLst>
                <a:ext uri="{FF2B5EF4-FFF2-40B4-BE49-F238E27FC236}">
                  <a16:creationId xmlns:a16="http://schemas.microsoft.com/office/drawing/2014/main" id="{2DFC702D-6BCB-425A-9E14-E8144E436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34" name="Group 754">
            <a:extLst>
              <a:ext uri="{FF2B5EF4-FFF2-40B4-BE49-F238E27FC236}">
                <a16:creationId xmlns:a16="http://schemas.microsoft.com/office/drawing/2014/main" id="{5800D045-8933-4DB7-9BBB-0A3C060B40A7}"/>
              </a:ext>
            </a:extLst>
          </p:cNvPr>
          <p:cNvGrpSpPr>
            <a:grpSpLocks/>
          </p:cNvGrpSpPr>
          <p:nvPr/>
        </p:nvGrpSpPr>
        <p:grpSpPr bwMode="auto">
          <a:xfrm>
            <a:off x="1338263" y="1828800"/>
            <a:ext cx="52387" cy="1416050"/>
            <a:chOff x="45" y="119"/>
            <a:chExt cx="136" cy="4130"/>
          </a:xfrm>
        </p:grpSpPr>
        <p:sp>
          <p:nvSpPr>
            <p:cNvPr id="46835" name="AutoShape 755">
              <a:extLst>
                <a:ext uri="{FF2B5EF4-FFF2-40B4-BE49-F238E27FC236}">
                  <a16:creationId xmlns:a16="http://schemas.microsoft.com/office/drawing/2014/main" id="{A4C18DD3-DDDB-4145-8341-2AD1B1CD2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6" name="Rectangle 756">
              <a:extLst>
                <a:ext uri="{FF2B5EF4-FFF2-40B4-BE49-F238E27FC236}">
                  <a16:creationId xmlns:a16="http://schemas.microsoft.com/office/drawing/2014/main" id="{1C8FDB5D-9DBF-455F-AD74-DED8B6A7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7" name="Rectangle 757">
              <a:extLst>
                <a:ext uri="{FF2B5EF4-FFF2-40B4-BE49-F238E27FC236}">
                  <a16:creationId xmlns:a16="http://schemas.microsoft.com/office/drawing/2014/main" id="{10432BE2-D7D8-4842-9F9B-94B09EBF5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8" name="Rectangle 758">
              <a:extLst>
                <a:ext uri="{FF2B5EF4-FFF2-40B4-BE49-F238E27FC236}">
                  <a16:creationId xmlns:a16="http://schemas.microsoft.com/office/drawing/2014/main" id="{CF60EC8A-2DF2-4AC7-89FA-DCA7BAAD8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39" name="Rectangle 759">
              <a:extLst>
                <a:ext uri="{FF2B5EF4-FFF2-40B4-BE49-F238E27FC236}">
                  <a16:creationId xmlns:a16="http://schemas.microsoft.com/office/drawing/2014/main" id="{826D7678-BD6C-4A7D-814E-7F2649E34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0" name="Rectangle 760">
              <a:extLst>
                <a:ext uri="{FF2B5EF4-FFF2-40B4-BE49-F238E27FC236}">
                  <a16:creationId xmlns:a16="http://schemas.microsoft.com/office/drawing/2014/main" id="{40E691C7-5BBB-42E6-9B17-03EFB0123E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1" name="Rectangle 761">
              <a:extLst>
                <a:ext uri="{FF2B5EF4-FFF2-40B4-BE49-F238E27FC236}">
                  <a16:creationId xmlns:a16="http://schemas.microsoft.com/office/drawing/2014/main" id="{7FEB2EB3-1F84-41EB-A0A4-9C7DD93C0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2" name="Rectangle 762">
              <a:extLst>
                <a:ext uri="{FF2B5EF4-FFF2-40B4-BE49-F238E27FC236}">
                  <a16:creationId xmlns:a16="http://schemas.microsoft.com/office/drawing/2014/main" id="{35460E67-D9A8-40D9-9F84-9294DC50F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3" name="Rectangle 763">
              <a:extLst>
                <a:ext uri="{FF2B5EF4-FFF2-40B4-BE49-F238E27FC236}">
                  <a16:creationId xmlns:a16="http://schemas.microsoft.com/office/drawing/2014/main" id="{F608012A-74D6-40EB-A86F-21BF2351E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4" name="Rectangle 764">
              <a:extLst>
                <a:ext uri="{FF2B5EF4-FFF2-40B4-BE49-F238E27FC236}">
                  <a16:creationId xmlns:a16="http://schemas.microsoft.com/office/drawing/2014/main" id="{96BFD738-2AEE-44C2-AC48-6D3FFD9E5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5" name="Rectangle 765">
              <a:extLst>
                <a:ext uri="{FF2B5EF4-FFF2-40B4-BE49-F238E27FC236}">
                  <a16:creationId xmlns:a16="http://schemas.microsoft.com/office/drawing/2014/main" id="{FE2282ED-4EFE-4212-9D71-088117A9D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6" name="Rectangle 766">
              <a:extLst>
                <a:ext uri="{FF2B5EF4-FFF2-40B4-BE49-F238E27FC236}">
                  <a16:creationId xmlns:a16="http://schemas.microsoft.com/office/drawing/2014/main" id="{6AF506DD-FAD3-47C3-8A31-8BD17035C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7" name="AutoShape 767">
              <a:extLst>
                <a:ext uri="{FF2B5EF4-FFF2-40B4-BE49-F238E27FC236}">
                  <a16:creationId xmlns:a16="http://schemas.microsoft.com/office/drawing/2014/main" id="{C6AD575B-F7F1-466C-9BDC-8335BB818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8" name="Rectangle 768">
              <a:extLst>
                <a:ext uri="{FF2B5EF4-FFF2-40B4-BE49-F238E27FC236}">
                  <a16:creationId xmlns:a16="http://schemas.microsoft.com/office/drawing/2014/main" id="{A855630A-4166-4445-9911-F9EDB36ED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49" name="Rectangle 769">
              <a:extLst>
                <a:ext uri="{FF2B5EF4-FFF2-40B4-BE49-F238E27FC236}">
                  <a16:creationId xmlns:a16="http://schemas.microsoft.com/office/drawing/2014/main" id="{43952795-BC9D-4624-81CF-D14661F3B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0" name="Rectangle 770">
              <a:extLst>
                <a:ext uri="{FF2B5EF4-FFF2-40B4-BE49-F238E27FC236}">
                  <a16:creationId xmlns:a16="http://schemas.microsoft.com/office/drawing/2014/main" id="{FF1A5378-509F-4CAB-B571-C7D8BF01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1" name="Rectangle 771">
              <a:extLst>
                <a:ext uri="{FF2B5EF4-FFF2-40B4-BE49-F238E27FC236}">
                  <a16:creationId xmlns:a16="http://schemas.microsoft.com/office/drawing/2014/main" id="{C1C73E80-EAED-4B0F-AA45-A7575A2BC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2" name="Rectangle 772">
              <a:extLst>
                <a:ext uri="{FF2B5EF4-FFF2-40B4-BE49-F238E27FC236}">
                  <a16:creationId xmlns:a16="http://schemas.microsoft.com/office/drawing/2014/main" id="{014A58A1-BC33-45E7-88BD-1335E7DCF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3" name="Rectangle 773">
              <a:extLst>
                <a:ext uri="{FF2B5EF4-FFF2-40B4-BE49-F238E27FC236}">
                  <a16:creationId xmlns:a16="http://schemas.microsoft.com/office/drawing/2014/main" id="{2B6E760E-AE95-4D12-ACD4-B072FFBD1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4" name="Rectangle 774">
              <a:extLst>
                <a:ext uri="{FF2B5EF4-FFF2-40B4-BE49-F238E27FC236}">
                  <a16:creationId xmlns:a16="http://schemas.microsoft.com/office/drawing/2014/main" id="{B9C16ABC-FE6A-4F67-A4CF-86AB3087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5" name="Rectangle 775">
              <a:extLst>
                <a:ext uri="{FF2B5EF4-FFF2-40B4-BE49-F238E27FC236}">
                  <a16:creationId xmlns:a16="http://schemas.microsoft.com/office/drawing/2014/main" id="{99013960-B1D5-48C1-B0A2-50CD433D4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6" name="Rectangle 776">
              <a:extLst>
                <a:ext uri="{FF2B5EF4-FFF2-40B4-BE49-F238E27FC236}">
                  <a16:creationId xmlns:a16="http://schemas.microsoft.com/office/drawing/2014/main" id="{F448FBE9-5D2E-4526-A936-EE7E00434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7" name="AutoShape 777">
              <a:extLst>
                <a:ext uri="{FF2B5EF4-FFF2-40B4-BE49-F238E27FC236}">
                  <a16:creationId xmlns:a16="http://schemas.microsoft.com/office/drawing/2014/main" id="{853CB186-4F00-4B27-BAFB-867B7C4D7D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58" name="AutoShape 778">
              <a:extLst>
                <a:ext uri="{FF2B5EF4-FFF2-40B4-BE49-F238E27FC236}">
                  <a16:creationId xmlns:a16="http://schemas.microsoft.com/office/drawing/2014/main" id="{BD81065A-FA8A-44D5-9D93-D1B872E143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59" name="Group 779">
            <a:extLst>
              <a:ext uri="{FF2B5EF4-FFF2-40B4-BE49-F238E27FC236}">
                <a16:creationId xmlns:a16="http://schemas.microsoft.com/office/drawing/2014/main" id="{6258F88C-6A91-43B8-AC62-539943025D5C}"/>
              </a:ext>
            </a:extLst>
          </p:cNvPr>
          <p:cNvGrpSpPr>
            <a:grpSpLocks/>
          </p:cNvGrpSpPr>
          <p:nvPr/>
        </p:nvGrpSpPr>
        <p:grpSpPr bwMode="auto">
          <a:xfrm>
            <a:off x="1443038" y="1906588"/>
            <a:ext cx="52387" cy="1338262"/>
            <a:chOff x="285" y="345"/>
            <a:chExt cx="136" cy="3904"/>
          </a:xfrm>
        </p:grpSpPr>
        <p:sp>
          <p:nvSpPr>
            <p:cNvPr id="46860" name="AutoShape 780">
              <a:extLst>
                <a:ext uri="{FF2B5EF4-FFF2-40B4-BE49-F238E27FC236}">
                  <a16:creationId xmlns:a16="http://schemas.microsoft.com/office/drawing/2014/main" id="{E8716B4B-7A6D-4AE6-B6BE-9889AFD9B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1" name="Rectangle 781">
              <a:extLst>
                <a:ext uri="{FF2B5EF4-FFF2-40B4-BE49-F238E27FC236}">
                  <a16:creationId xmlns:a16="http://schemas.microsoft.com/office/drawing/2014/main" id="{1A4C4FF7-30E4-4E31-A0DA-163BA713D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2" name="Rectangle 782">
              <a:extLst>
                <a:ext uri="{FF2B5EF4-FFF2-40B4-BE49-F238E27FC236}">
                  <a16:creationId xmlns:a16="http://schemas.microsoft.com/office/drawing/2014/main" id="{1A3074F9-6E96-414D-B11B-480ADA438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3" name="Rectangle 783">
              <a:extLst>
                <a:ext uri="{FF2B5EF4-FFF2-40B4-BE49-F238E27FC236}">
                  <a16:creationId xmlns:a16="http://schemas.microsoft.com/office/drawing/2014/main" id="{95637324-A748-4170-B00A-1125CB856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4" name="Rectangle 784">
              <a:extLst>
                <a:ext uri="{FF2B5EF4-FFF2-40B4-BE49-F238E27FC236}">
                  <a16:creationId xmlns:a16="http://schemas.microsoft.com/office/drawing/2014/main" id="{E5BC5073-7175-45E3-BD24-6357757B6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5" name="Rectangle 785">
              <a:extLst>
                <a:ext uri="{FF2B5EF4-FFF2-40B4-BE49-F238E27FC236}">
                  <a16:creationId xmlns:a16="http://schemas.microsoft.com/office/drawing/2014/main" id="{226A07CA-E7D4-40AC-8C4C-AB605E8DB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6" name="Rectangle 786">
              <a:extLst>
                <a:ext uri="{FF2B5EF4-FFF2-40B4-BE49-F238E27FC236}">
                  <a16:creationId xmlns:a16="http://schemas.microsoft.com/office/drawing/2014/main" id="{F772FB27-9D65-4ED8-8960-0C3D971D9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7" name="Rectangle 787">
              <a:extLst>
                <a:ext uri="{FF2B5EF4-FFF2-40B4-BE49-F238E27FC236}">
                  <a16:creationId xmlns:a16="http://schemas.microsoft.com/office/drawing/2014/main" id="{8F152101-5C52-42B8-91FF-F7C62F656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8" name="AutoShape 788">
              <a:extLst>
                <a:ext uri="{FF2B5EF4-FFF2-40B4-BE49-F238E27FC236}">
                  <a16:creationId xmlns:a16="http://schemas.microsoft.com/office/drawing/2014/main" id="{3B21A181-AA5C-40D0-B797-4620FCB5D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69" name="Rectangle 789">
              <a:extLst>
                <a:ext uri="{FF2B5EF4-FFF2-40B4-BE49-F238E27FC236}">
                  <a16:creationId xmlns:a16="http://schemas.microsoft.com/office/drawing/2014/main" id="{7B0BF98F-895F-4F47-97DC-4306A6327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0" name="Rectangle 790">
              <a:extLst>
                <a:ext uri="{FF2B5EF4-FFF2-40B4-BE49-F238E27FC236}">
                  <a16:creationId xmlns:a16="http://schemas.microsoft.com/office/drawing/2014/main" id="{D3C26944-3056-4B10-8381-9F8A65293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1" name="Rectangle 791">
              <a:extLst>
                <a:ext uri="{FF2B5EF4-FFF2-40B4-BE49-F238E27FC236}">
                  <a16:creationId xmlns:a16="http://schemas.microsoft.com/office/drawing/2014/main" id="{9CF1F3CB-720B-40AA-B51D-5EE550C31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2" name="Rectangle 792">
              <a:extLst>
                <a:ext uri="{FF2B5EF4-FFF2-40B4-BE49-F238E27FC236}">
                  <a16:creationId xmlns:a16="http://schemas.microsoft.com/office/drawing/2014/main" id="{525153E9-5F77-4251-9133-EEC2B9DB7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3" name="Rectangle 793">
              <a:extLst>
                <a:ext uri="{FF2B5EF4-FFF2-40B4-BE49-F238E27FC236}">
                  <a16:creationId xmlns:a16="http://schemas.microsoft.com/office/drawing/2014/main" id="{4BD0F796-EFDB-4BF7-B754-239CBBB6F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4" name="Rectangle 794">
              <a:extLst>
                <a:ext uri="{FF2B5EF4-FFF2-40B4-BE49-F238E27FC236}">
                  <a16:creationId xmlns:a16="http://schemas.microsoft.com/office/drawing/2014/main" id="{F6044D6E-3D72-408F-A655-ACDDE768D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5" name="Rectangle 795">
              <a:extLst>
                <a:ext uri="{FF2B5EF4-FFF2-40B4-BE49-F238E27FC236}">
                  <a16:creationId xmlns:a16="http://schemas.microsoft.com/office/drawing/2014/main" id="{17CBDF4C-3C38-4D2B-8CCA-2C162929A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6" name="Rectangle 796">
              <a:extLst>
                <a:ext uri="{FF2B5EF4-FFF2-40B4-BE49-F238E27FC236}">
                  <a16:creationId xmlns:a16="http://schemas.microsoft.com/office/drawing/2014/main" id="{8EBF5A8D-D06C-4630-9458-16CCC0471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7" name="Rectangle 797">
              <a:extLst>
                <a:ext uri="{FF2B5EF4-FFF2-40B4-BE49-F238E27FC236}">
                  <a16:creationId xmlns:a16="http://schemas.microsoft.com/office/drawing/2014/main" id="{E8935C51-A5BE-46EE-9AA5-24C9BD94F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8" name="Rectangle 798">
              <a:extLst>
                <a:ext uri="{FF2B5EF4-FFF2-40B4-BE49-F238E27FC236}">
                  <a16:creationId xmlns:a16="http://schemas.microsoft.com/office/drawing/2014/main" id="{06E6BF89-35DD-48DE-AB2E-CF2D255A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79" name="Rectangle 799">
              <a:extLst>
                <a:ext uri="{FF2B5EF4-FFF2-40B4-BE49-F238E27FC236}">
                  <a16:creationId xmlns:a16="http://schemas.microsoft.com/office/drawing/2014/main" id="{467BBD31-18D1-45C8-B33B-FC77D345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0" name="Rectangle 800">
              <a:extLst>
                <a:ext uri="{FF2B5EF4-FFF2-40B4-BE49-F238E27FC236}">
                  <a16:creationId xmlns:a16="http://schemas.microsoft.com/office/drawing/2014/main" id="{C708C2D5-0B54-410D-A75A-9E7917144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1" name="Rectangle 801">
              <a:extLst>
                <a:ext uri="{FF2B5EF4-FFF2-40B4-BE49-F238E27FC236}">
                  <a16:creationId xmlns:a16="http://schemas.microsoft.com/office/drawing/2014/main" id="{FF10EACD-FB0F-43CD-BCC9-621F200F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2" name="AutoShape 802">
              <a:extLst>
                <a:ext uri="{FF2B5EF4-FFF2-40B4-BE49-F238E27FC236}">
                  <a16:creationId xmlns:a16="http://schemas.microsoft.com/office/drawing/2014/main" id="{4F2A6732-39A8-4E09-B2E6-95E509364F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3" name="AutoShape 803">
              <a:extLst>
                <a:ext uri="{FF2B5EF4-FFF2-40B4-BE49-F238E27FC236}">
                  <a16:creationId xmlns:a16="http://schemas.microsoft.com/office/drawing/2014/main" id="{13388C37-5C22-4C33-9AB0-236C7DD366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884" name="Group 804">
            <a:extLst>
              <a:ext uri="{FF2B5EF4-FFF2-40B4-BE49-F238E27FC236}">
                <a16:creationId xmlns:a16="http://schemas.microsoft.com/office/drawing/2014/main" id="{3B2A2096-4EA3-46F9-971C-CD61BE2B74D6}"/>
              </a:ext>
            </a:extLst>
          </p:cNvPr>
          <p:cNvGrpSpPr>
            <a:grpSpLocks/>
          </p:cNvGrpSpPr>
          <p:nvPr/>
        </p:nvGrpSpPr>
        <p:grpSpPr bwMode="auto">
          <a:xfrm>
            <a:off x="1550988" y="2162175"/>
            <a:ext cx="52387" cy="1082675"/>
            <a:chOff x="526" y="1089"/>
            <a:chExt cx="136" cy="3160"/>
          </a:xfrm>
        </p:grpSpPr>
        <p:sp>
          <p:nvSpPr>
            <p:cNvPr id="46885" name="AutoShape 805">
              <a:extLst>
                <a:ext uri="{FF2B5EF4-FFF2-40B4-BE49-F238E27FC236}">
                  <a16:creationId xmlns:a16="http://schemas.microsoft.com/office/drawing/2014/main" id="{095B7982-F068-4A96-8604-5A8982168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6" name="AutoShape 806">
              <a:extLst>
                <a:ext uri="{FF2B5EF4-FFF2-40B4-BE49-F238E27FC236}">
                  <a16:creationId xmlns:a16="http://schemas.microsoft.com/office/drawing/2014/main" id="{328D895A-9D4C-467D-8D02-FD4E48F57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7" name="AutoShape 807">
              <a:extLst>
                <a:ext uri="{FF2B5EF4-FFF2-40B4-BE49-F238E27FC236}">
                  <a16:creationId xmlns:a16="http://schemas.microsoft.com/office/drawing/2014/main" id="{BC0F9C59-21FD-499C-9DC3-8E5CD8F42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8" name="Rectangle 808">
              <a:extLst>
                <a:ext uri="{FF2B5EF4-FFF2-40B4-BE49-F238E27FC236}">
                  <a16:creationId xmlns:a16="http://schemas.microsoft.com/office/drawing/2014/main" id="{1C47F663-38CA-451B-B5C8-39A02B922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89" name="Rectangle 809">
              <a:extLst>
                <a:ext uri="{FF2B5EF4-FFF2-40B4-BE49-F238E27FC236}">
                  <a16:creationId xmlns:a16="http://schemas.microsoft.com/office/drawing/2014/main" id="{EA967980-4DEF-4E39-A09B-9F59957B6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0" name="Rectangle 810">
              <a:extLst>
                <a:ext uri="{FF2B5EF4-FFF2-40B4-BE49-F238E27FC236}">
                  <a16:creationId xmlns:a16="http://schemas.microsoft.com/office/drawing/2014/main" id="{FC6044AB-728E-4747-BB5C-6D8E5C7FC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1" name="Rectangle 811">
              <a:extLst>
                <a:ext uri="{FF2B5EF4-FFF2-40B4-BE49-F238E27FC236}">
                  <a16:creationId xmlns:a16="http://schemas.microsoft.com/office/drawing/2014/main" id="{CFBB288A-489A-4501-AFD0-1E6DB021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2" name="Rectangle 812">
              <a:extLst>
                <a:ext uri="{FF2B5EF4-FFF2-40B4-BE49-F238E27FC236}">
                  <a16:creationId xmlns:a16="http://schemas.microsoft.com/office/drawing/2014/main" id="{B11B7BC9-F2A3-4D1A-AC52-2E2BA50D0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3" name="Rectangle 813">
              <a:extLst>
                <a:ext uri="{FF2B5EF4-FFF2-40B4-BE49-F238E27FC236}">
                  <a16:creationId xmlns:a16="http://schemas.microsoft.com/office/drawing/2014/main" id="{CBAF5172-5684-49BA-B9F0-5C1B81E44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4" name="Rectangle 814">
              <a:extLst>
                <a:ext uri="{FF2B5EF4-FFF2-40B4-BE49-F238E27FC236}">
                  <a16:creationId xmlns:a16="http://schemas.microsoft.com/office/drawing/2014/main" id="{96206BB0-7653-4255-A5D6-992A49B06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5" name="Rectangle 815">
              <a:extLst>
                <a:ext uri="{FF2B5EF4-FFF2-40B4-BE49-F238E27FC236}">
                  <a16:creationId xmlns:a16="http://schemas.microsoft.com/office/drawing/2014/main" id="{E2D779ED-FD93-4D27-99FC-573493F7E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6" name="Rectangle 816">
              <a:extLst>
                <a:ext uri="{FF2B5EF4-FFF2-40B4-BE49-F238E27FC236}">
                  <a16:creationId xmlns:a16="http://schemas.microsoft.com/office/drawing/2014/main" id="{A1A2CA81-FB04-44AD-B33C-912472958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7" name="Rectangle 817">
              <a:extLst>
                <a:ext uri="{FF2B5EF4-FFF2-40B4-BE49-F238E27FC236}">
                  <a16:creationId xmlns:a16="http://schemas.microsoft.com/office/drawing/2014/main" id="{BEBD85A7-31A1-4F63-8CEF-5258084BF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8" name="Rectangle 818">
              <a:extLst>
                <a:ext uri="{FF2B5EF4-FFF2-40B4-BE49-F238E27FC236}">
                  <a16:creationId xmlns:a16="http://schemas.microsoft.com/office/drawing/2014/main" id="{E103CBA9-07E2-4EA2-93C6-67F0DD74F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99" name="Rectangle 819">
              <a:extLst>
                <a:ext uri="{FF2B5EF4-FFF2-40B4-BE49-F238E27FC236}">
                  <a16:creationId xmlns:a16="http://schemas.microsoft.com/office/drawing/2014/main" id="{CD912C9A-8EB1-4925-BF97-CEFA8F188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0" name="Rectangle 820">
              <a:extLst>
                <a:ext uri="{FF2B5EF4-FFF2-40B4-BE49-F238E27FC236}">
                  <a16:creationId xmlns:a16="http://schemas.microsoft.com/office/drawing/2014/main" id="{1F2CA6BD-375F-4F0A-8CEF-D627151C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1" name="Rectangle 821">
              <a:extLst>
                <a:ext uri="{FF2B5EF4-FFF2-40B4-BE49-F238E27FC236}">
                  <a16:creationId xmlns:a16="http://schemas.microsoft.com/office/drawing/2014/main" id="{2A2F2932-869F-48BD-AD22-B15F17E5A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2" name="Rectangle 822">
              <a:extLst>
                <a:ext uri="{FF2B5EF4-FFF2-40B4-BE49-F238E27FC236}">
                  <a16:creationId xmlns:a16="http://schemas.microsoft.com/office/drawing/2014/main" id="{C5E39C7D-E9D3-4D59-9A98-4D05E82A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3" name="Rectangle 823">
              <a:extLst>
                <a:ext uri="{FF2B5EF4-FFF2-40B4-BE49-F238E27FC236}">
                  <a16:creationId xmlns:a16="http://schemas.microsoft.com/office/drawing/2014/main" id="{7AB4142E-F123-402E-90C4-9232E807E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4" name="Rectangle 824">
              <a:extLst>
                <a:ext uri="{FF2B5EF4-FFF2-40B4-BE49-F238E27FC236}">
                  <a16:creationId xmlns:a16="http://schemas.microsoft.com/office/drawing/2014/main" id="{9FC80785-9DE4-4B40-A77C-F093F7181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5" name="Rectangle 825">
              <a:extLst>
                <a:ext uri="{FF2B5EF4-FFF2-40B4-BE49-F238E27FC236}">
                  <a16:creationId xmlns:a16="http://schemas.microsoft.com/office/drawing/2014/main" id="{C674CE82-70E4-4DB2-9D8A-615903F45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6" name="AutoShape 826">
              <a:extLst>
                <a:ext uri="{FF2B5EF4-FFF2-40B4-BE49-F238E27FC236}">
                  <a16:creationId xmlns:a16="http://schemas.microsoft.com/office/drawing/2014/main" id="{EE0D2570-DDBB-4E3F-8922-38E2052D22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07" name="AutoShape 827">
              <a:extLst>
                <a:ext uri="{FF2B5EF4-FFF2-40B4-BE49-F238E27FC236}">
                  <a16:creationId xmlns:a16="http://schemas.microsoft.com/office/drawing/2014/main" id="{43AF4E9C-73C9-4B09-A071-E6E6777A63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908" name="Group 828">
            <a:extLst>
              <a:ext uri="{FF2B5EF4-FFF2-40B4-BE49-F238E27FC236}">
                <a16:creationId xmlns:a16="http://schemas.microsoft.com/office/drawing/2014/main" id="{9EF5E665-D56A-4CCE-AF80-0443DCB464CB}"/>
              </a:ext>
            </a:extLst>
          </p:cNvPr>
          <p:cNvGrpSpPr>
            <a:grpSpLocks/>
          </p:cNvGrpSpPr>
          <p:nvPr/>
        </p:nvGrpSpPr>
        <p:grpSpPr bwMode="auto">
          <a:xfrm>
            <a:off x="1660525" y="2236788"/>
            <a:ext cx="52388" cy="1008062"/>
            <a:chOff x="766" y="1306"/>
            <a:chExt cx="136" cy="2943"/>
          </a:xfrm>
        </p:grpSpPr>
        <p:sp>
          <p:nvSpPr>
            <p:cNvPr id="46909" name="AutoShape 829">
              <a:extLst>
                <a:ext uri="{FF2B5EF4-FFF2-40B4-BE49-F238E27FC236}">
                  <a16:creationId xmlns:a16="http://schemas.microsoft.com/office/drawing/2014/main" id="{AA70CC87-588D-4256-BA85-9DF93E75D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0" name="AutoShape 830">
              <a:extLst>
                <a:ext uri="{FF2B5EF4-FFF2-40B4-BE49-F238E27FC236}">
                  <a16:creationId xmlns:a16="http://schemas.microsoft.com/office/drawing/2014/main" id="{C50F9F95-BC73-4214-9988-8959AE9B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1" name="Rectangle 831">
              <a:extLst>
                <a:ext uri="{FF2B5EF4-FFF2-40B4-BE49-F238E27FC236}">
                  <a16:creationId xmlns:a16="http://schemas.microsoft.com/office/drawing/2014/main" id="{C0317052-5668-4FB6-A02D-0EB79063C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2" name="Rectangle 832">
              <a:extLst>
                <a:ext uri="{FF2B5EF4-FFF2-40B4-BE49-F238E27FC236}">
                  <a16:creationId xmlns:a16="http://schemas.microsoft.com/office/drawing/2014/main" id="{E35EE6AD-CE90-4DD0-ADCA-314D0BB58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3" name="Rectangle 833">
              <a:extLst>
                <a:ext uri="{FF2B5EF4-FFF2-40B4-BE49-F238E27FC236}">
                  <a16:creationId xmlns:a16="http://schemas.microsoft.com/office/drawing/2014/main" id="{16A8F4B2-06D3-4B42-9F4B-577B39525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4" name="Rectangle 834">
              <a:extLst>
                <a:ext uri="{FF2B5EF4-FFF2-40B4-BE49-F238E27FC236}">
                  <a16:creationId xmlns:a16="http://schemas.microsoft.com/office/drawing/2014/main" id="{56742184-65F4-4E9B-BFA8-2B3C1F829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5" name="Rectangle 835">
              <a:extLst>
                <a:ext uri="{FF2B5EF4-FFF2-40B4-BE49-F238E27FC236}">
                  <a16:creationId xmlns:a16="http://schemas.microsoft.com/office/drawing/2014/main" id="{C3A07ABC-16AA-48B2-8AE9-D329D8969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6" name="Rectangle 836">
              <a:extLst>
                <a:ext uri="{FF2B5EF4-FFF2-40B4-BE49-F238E27FC236}">
                  <a16:creationId xmlns:a16="http://schemas.microsoft.com/office/drawing/2014/main" id="{A9ACA324-2912-4A3B-A1C5-45C4923F2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7" name="Rectangle 837">
              <a:extLst>
                <a:ext uri="{FF2B5EF4-FFF2-40B4-BE49-F238E27FC236}">
                  <a16:creationId xmlns:a16="http://schemas.microsoft.com/office/drawing/2014/main" id="{936B8A47-6E4C-476E-8EEE-DDE68FA82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8" name="Rectangle 838">
              <a:extLst>
                <a:ext uri="{FF2B5EF4-FFF2-40B4-BE49-F238E27FC236}">
                  <a16:creationId xmlns:a16="http://schemas.microsoft.com/office/drawing/2014/main" id="{4069A576-BFA9-4D42-8F99-6E8FA1141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19" name="Rectangle 839">
              <a:extLst>
                <a:ext uri="{FF2B5EF4-FFF2-40B4-BE49-F238E27FC236}">
                  <a16:creationId xmlns:a16="http://schemas.microsoft.com/office/drawing/2014/main" id="{DCE312B6-B185-42B3-BA9B-54D8F5FD3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0" name="Rectangle 840">
              <a:extLst>
                <a:ext uri="{FF2B5EF4-FFF2-40B4-BE49-F238E27FC236}">
                  <a16:creationId xmlns:a16="http://schemas.microsoft.com/office/drawing/2014/main" id="{927AD4F8-C83E-4B67-9928-9732F3FDD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1" name="Rectangle 841">
              <a:extLst>
                <a:ext uri="{FF2B5EF4-FFF2-40B4-BE49-F238E27FC236}">
                  <a16:creationId xmlns:a16="http://schemas.microsoft.com/office/drawing/2014/main" id="{5224D89B-685D-4D3C-A717-8E43213C4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2" name="Rectangle 842">
              <a:extLst>
                <a:ext uri="{FF2B5EF4-FFF2-40B4-BE49-F238E27FC236}">
                  <a16:creationId xmlns:a16="http://schemas.microsoft.com/office/drawing/2014/main" id="{F0A050A3-FAF9-43DA-A569-DAA43C201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3" name="Rectangle 843">
              <a:extLst>
                <a:ext uri="{FF2B5EF4-FFF2-40B4-BE49-F238E27FC236}">
                  <a16:creationId xmlns:a16="http://schemas.microsoft.com/office/drawing/2014/main" id="{23E5CD76-29DD-4635-BB68-A0154C441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4" name="Rectangle 844">
              <a:extLst>
                <a:ext uri="{FF2B5EF4-FFF2-40B4-BE49-F238E27FC236}">
                  <a16:creationId xmlns:a16="http://schemas.microsoft.com/office/drawing/2014/main" id="{9CEAE459-1B2F-476A-B1F6-2C19901CB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5" name="Rectangle 845">
              <a:extLst>
                <a:ext uri="{FF2B5EF4-FFF2-40B4-BE49-F238E27FC236}">
                  <a16:creationId xmlns:a16="http://schemas.microsoft.com/office/drawing/2014/main" id="{D1C34D1A-CB80-4708-A49F-AAF57D9D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6" name="AutoShape 846">
              <a:extLst>
                <a:ext uri="{FF2B5EF4-FFF2-40B4-BE49-F238E27FC236}">
                  <a16:creationId xmlns:a16="http://schemas.microsoft.com/office/drawing/2014/main" id="{8F2B0437-0A41-4F6E-8456-E50D676E43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27" name="AutoShape 847">
              <a:extLst>
                <a:ext uri="{FF2B5EF4-FFF2-40B4-BE49-F238E27FC236}">
                  <a16:creationId xmlns:a16="http://schemas.microsoft.com/office/drawing/2014/main" id="{6C74F691-AEA6-4FBB-ADA4-D87C290C7B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928" name="Group 848">
            <a:extLst>
              <a:ext uri="{FF2B5EF4-FFF2-40B4-BE49-F238E27FC236}">
                <a16:creationId xmlns:a16="http://schemas.microsoft.com/office/drawing/2014/main" id="{B4DC15A5-3ABF-4181-9C26-B36756ABE197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279650"/>
            <a:ext cx="52388" cy="965200"/>
            <a:chOff x="1007" y="1433"/>
            <a:chExt cx="136" cy="2816"/>
          </a:xfrm>
        </p:grpSpPr>
        <p:sp>
          <p:nvSpPr>
            <p:cNvPr id="46929" name="AutoShape 849">
              <a:extLst>
                <a:ext uri="{FF2B5EF4-FFF2-40B4-BE49-F238E27FC236}">
                  <a16:creationId xmlns:a16="http://schemas.microsoft.com/office/drawing/2014/main" id="{0C2F389F-FB15-405C-B2F9-43649440E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0" name="Rectangle 850">
              <a:extLst>
                <a:ext uri="{FF2B5EF4-FFF2-40B4-BE49-F238E27FC236}">
                  <a16:creationId xmlns:a16="http://schemas.microsoft.com/office/drawing/2014/main" id="{23B31AFC-3A9F-4357-9E63-48717008F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1" name="Rectangle 851">
              <a:extLst>
                <a:ext uri="{FF2B5EF4-FFF2-40B4-BE49-F238E27FC236}">
                  <a16:creationId xmlns:a16="http://schemas.microsoft.com/office/drawing/2014/main" id="{03E14A12-DF89-480A-9A6E-6D7926B93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2" name="Rectangle 852">
              <a:extLst>
                <a:ext uri="{FF2B5EF4-FFF2-40B4-BE49-F238E27FC236}">
                  <a16:creationId xmlns:a16="http://schemas.microsoft.com/office/drawing/2014/main" id="{6DC3A34E-3666-4C67-B7A0-535518EE9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3" name="Rectangle 853">
              <a:extLst>
                <a:ext uri="{FF2B5EF4-FFF2-40B4-BE49-F238E27FC236}">
                  <a16:creationId xmlns:a16="http://schemas.microsoft.com/office/drawing/2014/main" id="{BD36DBA9-5C64-4C3C-B4E1-1A365AFC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4" name="AutoShape 854">
              <a:extLst>
                <a:ext uri="{FF2B5EF4-FFF2-40B4-BE49-F238E27FC236}">
                  <a16:creationId xmlns:a16="http://schemas.microsoft.com/office/drawing/2014/main" id="{89AD3678-F282-48D3-AD1B-4BBF64D06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5" name="Rectangle 855">
              <a:extLst>
                <a:ext uri="{FF2B5EF4-FFF2-40B4-BE49-F238E27FC236}">
                  <a16:creationId xmlns:a16="http://schemas.microsoft.com/office/drawing/2014/main" id="{836366AC-A46F-4723-A114-CCFF71441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6" name="Rectangle 856">
              <a:extLst>
                <a:ext uri="{FF2B5EF4-FFF2-40B4-BE49-F238E27FC236}">
                  <a16:creationId xmlns:a16="http://schemas.microsoft.com/office/drawing/2014/main" id="{38128EE1-2B8B-44BC-81E6-3C4A0E13F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7" name="Rectangle 857">
              <a:extLst>
                <a:ext uri="{FF2B5EF4-FFF2-40B4-BE49-F238E27FC236}">
                  <a16:creationId xmlns:a16="http://schemas.microsoft.com/office/drawing/2014/main" id="{D305F967-4192-40AE-A6EE-3452433E4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8" name="Rectangle 858">
              <a:extLst>
                <a:ext uri="{FF2B5EF4-FFF2-40B4-BE49-F238E27FC236}">
                  <a16:creationId xmlns:a16="http://schemas.microsoft.com/office/drawing/2014/main" id="{185E4B76-FA52-48BE-8A58-728B451E9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39" name="Rectangle 859">
              <a:extLst>
                <a:ext uri="{FF2B5EF4-FFF2-40B4-BE49-F238E27FC236}">
                  <a16:creationId xmlns:a16="http://schemas.microsoft.com/office/drawing/2014/main" id="{EF9F532B-F2B6-4AA2-9D45-9BBEBE3BC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0" name="Rectangle 860">
              <a:extLst>
                <a:ext uri="{FF2B5EF4-FFF2-40B4-BE49-F238E27FC236}">
                  <a16:creationId xmlns:a16="http://schemas.microsoft.com/office/drawing/2014/main" id="{E4DACD3C-CE45-473F-A48C-B249676A9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1" name="Rectangle 861">
              <a:extLst>
                <a:ext uri="{FF2B5EF4-FFF2-40B4-BE49-F238E27FC236}">
                  <a16:creationId xmlns:a16="http://schemas.microsoft.com/office/drawing/2014/main" id="{279B5948-B799-4452-9350-6C672CD58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2" name="Rectangle 862">
              <a:extLst>
                <a:ext uri="{FF2B5EF4-FFF2-40B4-BE49-F238E27FC236}">
                  <a16:creationId xmlns:a16="http://schemas.microsoft.com/office/drawing/2014/main" id="{875AE0E8-D372-428E-93EA-5EDF8F1FD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3" name="Rectangle 863">
              <a:extLst>
                <a:ext uri="{FF2B5EF4-FFF2-40B4-BE49-F238E27FC236}">
                  <a16:creationId xmlns:a16="http://schemas.microsoft.com/office/drawing/2014/main" id="{37873973-AC18-478B-A526-C4CF1ED2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4" name="Rectangle 864">
              <a:extLst>
                <a:ext uri="{FF2B5EF4-FFF2-40B4-BE49-F238E27FC236}">
                  <a16:creationId xmlns:a16="http://schemas.microsoft.com/office/drawing/2014/main" id="{B4BA26B4-71E6-42C4-92F6-436A8173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5" name="Rectangle 865">
              <a:extLst>
                <a:ext uri="{FF2B5EF4-FFF2-40B4-BE49-F238E27FC236}">
                  <a16:creationId xmlns:a16="http://schemas.microsoft.com/office/drawing/2014/main" id="{FF9B082F-EB01-4E61-A7D2-86A8E833C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6" name="AutoShape 866">
              <a:extLst>
                <a:ext uri="{FF2B5EF4-FFF2-40B4-BE49-F238E27FC236}">
                  <a16:creationId xmlns:a16="http://schemas.microsoft.com/office/drawing/2014/main" id="{31D20716-C4A3-4513-B6FC-C172736BB4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47" name="AutoShape 867">
              <a:extLst>
                <a:ext uri="{FF2B5EF4-FFF2-40B4-BE49-F238E27FC236}">
                  <a16:creationId xmlns:a16="http://schemas.microsoft.com/office/drawing/2014/main" id="{25EB6BB3-0DA6-427E-86B5-15001E8549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948" name="Group 868">
            <a:extLst>
              <a:ext uri="{FF2B5EF4-FFF2-40B4-BE49-F238E27FC236}">
                <a16:creationId xmlns:a16="http://schemas.microsoft.com/office/drawing/2014/main" id="{BCA0ED4C-ECF0-44E0-8E3B-37EF9FDABB19}"/>
              </a:ext>
            </a:extLst>
          </p:cNvPr>
          <p:cNvGrpSpPr>
            <a:grpSpLocks/>
          </p:cNvGrpSpPr>
          <p:nvPr/>
        </p:nvGrpSpPr>
        <p:grpSpPr bwMode="auto">
          <a:xfrm>
            <a:off x="1876425" y="2300288"/>
            <a:ext cx="52388" cy="944562"/>
            <a:chOff x="1248" y="1497"/>
            <a:chExt cx="136" cy="2752"/>
          </a:xfrm>
        </p:grpSpPr>
        <p:sp>
          <p:nvSpPr>
            <p:cNvPr id="46949" name="AutoShape 869">
              <a:extLst>
                <a:ext uri="{FF2B5EF4-FFF2-40B4-BE49-F238E27FC236}">
                  <a16:creationId xmlns:a16="http://schemas.microsoft.com/office/drawing/2014/main" id="{24E3E5AD-A2E5-4AB4-9BC9-DEB528B65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0" name="AutoShape 870">
              <a:extLst>
                <a:ext uri="{FF2B5EF4-FFF2-40B4-BE49-F238E27FC236}">
                  <a16:creationId xmlns:a16="http://schemas.microsoft.com/office/drawing/2014/main" id="{FFFCA662-15D6-4B9F-B6BB-D61186DCC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1" name="Rectangle 871">
              <a:extLst>
                <a:ext uri="{FF2B5EF4-FFF2-40B4-BE49-F238E27FC236}">
                  <a16:creationId xmlns:a16="http://schemas.microsoft.com/office/drawing/2014/main" id="{8BA5472C-620C-4424-9B5C-903CAD489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2" name="Rectangle 872">
              <a:extLst>
                <a:ext uri="{FF2B5EF4-FFF2-40B4-BE49-F238E27FC236}">
                  <a16:creationId xmlns:a16="http://schemas.microsoft.com/office/drawing/2014/main" id="{7127A8D3-4536-4714-979D-22FE6272B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3" name="Rectangle 873">
              <a:extLst>
                <a:ext uri="{FF2B5EF4-FFF2-40B4-BE49-F238E27FC236}">
                  <a16:creationId xmlns:a16="http://schemas.microsoft.com/office/drawing/2014/main" id="{2735E9B6-FB5F-497D-BB30-EF2F2C123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4" name="Rectangle 874">
              <a:extLst>
                <a:ext uri="{FF2B5EF4-FFF2-40B4-BE49-F238E27FC236}">
                  <a16:creationId xmlns:a16="http://schemas.microsoft.com/office/drawing/2014/main" id="{6A696BCC-9C77-452E-B6C1-410D5848F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5" name="Rectangle 875">
              <a:extLst>
                <a:ext uri="{FF2B5EF4-FFF2-40B4-BE49-F238E27FC236}">
                  <a16:creationId xmlns:a16="http://schemas.microsoft.com/office/drawing/2014/main" id="{A2D4F004-F5D7-42DE-9C58-37B71EC8A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6" name="Rectangle 876">
              <a:extLst>
                <a:ext uri="{FF2B5EF4-FFF2-40B4-BE49-F238E27FC236}">
                  <a16:creationId xmlns:a16="http://schemas.microsoft.com/office/drawing/2014/main" id="{F9CD0A15-3597-4038-B96E-F2287D226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7" name="Rectangle 877">
              <a:extLst>
                <a:ext uri="{FF2B5EF4-FFF2-40B4-BE49-F238E27FC236}">
                  <a16:creationId xmlns:a16="http://schemas.microsoft.com/office/drawing/2014/main" id="{768191F1-20D3-4EC2-BD65-24C4C466E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8" name="Rectangle 878">
              <a:extLst>
                <a:ext uri="{FF2B5EF4-FFF2-40B4-BE49-F238E27FC236}">
                  <a16:creationId xmlns:a16="http://schemas.microsoft.com/office/drawing/2014/main" id="{0EE8F17D-56E6-4604-A950-503F88BC7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59" name="Rectangle 879">
              <a:extLst>
                <a:ext uri="{FF2B5EF4-FFF2-40B4-BE49-F238E27FC236}">
                  <a16:creationId xmlns:a16="http://schemas.microsoft.com/office/drawing/2014/main" id="{476AD699-7D46-4FF8-A383-0A29183D6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0" name="Rectangle 880">
              <a:extLst>
                <a:ext uri="{FF2B5EF4-FFF2-40B4-BE49-F238E27FC236}">
                  <a16:creationId xmlns:a16="http://schemas.microsoft.com/office/drawing/2014/main" id="{EC380EE8-85AE-41E7-8AB3-922E45A3A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1" name="Rectangle 881">
              <a:extLst>
                <a:ext uri="{FF2B5EF4-FFF2-40B4-BE49-F238E27FC236}">
                  <a16:creationId xmlns:a16="http://schemas.microsoft.com/office/drawing/2014/main" id="{4F555B61-0A83-4FDF-B66F-1F74CD502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2" name="Rectangle 882">
              <a:extLst>
                <a:ext uri="{FF2B5EF4-FFF2-40B4-BE49-F238E27FC236}">
                  <a16:creationId xmlns:a16="http://schemas.microsoft.com/office/drawing/2014/main" id="{3F4D270A-DE4A-4111-ADEE-5D37A92F3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3" name="Rectangle 883">
              <a:extLst>
                <a:ext uri="{FF2B5EF4-FFF2-40B4-BE49-F238E27FC236}">
                  <a16:creationId xmlns:a16="http://schemas.microsoft.com/office/drawing/2014/main" id="{64C0F235-09F3-432E-9057-E6F4C2A68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4" name="Rectangle 884">
              <a:extLst>
                <a:ext uri="{FF2B5EF4-FFF2-40B4-BE49-F238E27FC236}">
                  <a16:creationId xmlns:a16="http://schemas.microsoft.com/office/drawing/2014/main" id="{B14EC1D4-E399-4238-AFC4-384789C7B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5" name="Rectangle 885">
              <a:extLst>
                <a:ext uri="{FF2B5EF4-FFF2-40B4-BE49-F238E27FC236}">
                  <a16:creationId xmlns:a16="http://schemas.microsoft.com/office/drawing/2014/main" id="{EBFBE01B-5C99-4714-91A6-ED2F1EFB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6" name="Rectangle 886">
              <a:extLst>
                <a:ext uri="{FF2B5EF4-FFF2-40B4-BE49-F238E27FC236}">
                  <a16:creationId xmlns:a16="http://schemas.microsoft.com/office/drawing/2014/main" id="{5D691E98-C50D-472C-95CC-B813DFAE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7" name="AutoShape 887">
              <a:extLst>
                <a:ext uri="{FF2B5EF4-FFF2-40B4-BE49-F238E27FC236}">
                  <a16:creationId xmlns:a16="http://schemas.microsoft.com/office/drawing/2014/main" id="{4D2662D7-A1D7-4797-A063-F41DC4C17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68" name="AutoShape 888">
              <a:extLst>
                <a:ext uri="{FF2B5EF4-FFF2-40B4-BE49-F238E27FC236}">
                  <a16:creationId xmlns:a16="http://schemas.microsoft.com/office/drawing/2014/main" id="{556CBABF-AB67-4CA5-B39E-E760D7577D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969" name="Group 889">
            <a:extLst>
              <a:ext uri="{FF2B5EF4-FFF2-40B4-BE49-F238E27FC236}">
                <a16:creationId xmlns:a16="http://schemas.microsoft.com/office/drawing/2014/main" id="{D6F97275-2D85-465F-B451-283F827CC599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2400300"/>
            <a:ext cx="52388" cy="844550"/>
            <a:chOff x="1488" y="1787"/>
            <a:chExt cx="136" cy="2462"/>
          </a:xfrm>
        </p:grpSpPr>
        <p:sp>
          <p:nvSpPr>
            <p:cNvPr id="46970" name="AutoShape 890">
              <a:extLst>
                <a:ext uri="{FF2B5EF4-FFF2-40B4-BE49-F238E27FC236}">
                  <a16:creationId xmlns:a16="http://schemas.microsoft.com/office/drawing/2014/main" id="{CF467D6E-13DF-4B73-BCA5-1640BA4D7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1" name="AutoShape 891">
              <a:extLst>
                <a:ext uri="{FF2B5EF4-FFF2-40B4-BE49-F238E27FC236}">
                  <a16:creationId xmlns:a16="http://schemas.microsoft.com/office/drawing/2014/main" id="{A5B0A755-0160-479A-B36D-97F3BE1C0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2" name="Rectangle 892">
              <a:extLst>
                <a:ext uri="{FF2B5EF4-FFF2-40B4-BE49-F238E27FC236}">
                  <a16:creationId xmlns:a16="http://schemas.microsoft.com/office/drawing/2014/main" id="{5D8937EC-D0A6-4C5B-9CED-8B02F8C85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3" name="Rectangle 893">
              <a:extLst>
                <a:ext uri="{FF2B5EF4-FFF2-40B4-BE49-F238E27FC236}">
                  <a16:creationId xmlns:a16="http://schemas.microsoft.com/office/drawing/2014/main" id="{8814F414-DDB7-4349-89F8-2624CBDF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4" name="Rectangle 894">
              <a:extLst>
                <a:ext uri="{FF2B5EF4-FFF2-40B4-BE49-F238E27FC236}">
                  <a16:creationId xmlns:a16="http://schemas.microsoft.com/office/drawing/2014/main" id="{C715A059-98D7-4F6B-95C1-6C9CBEF33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5" name="Rectangle 895">
              <a:extLst>
                <a:ext uri="{FF2B5EF4-FFF2-40B4-BE49-F238E27FC236}">
                  <a16:creationId xmlns:a16="http://schemas.microsoft.com/office/drawing/2014/main" id="{CB58C5F3-7AB1-4058-BC81-C21546339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6" name="Rectangle 896">
              <a:extLst>
                <a:ext uri="{FF2B5EF4-FFF2-40B4-BE49-F238E27FC236}">
                  <a16:creationId xmlns:a16="http://schemas.microsoft.com/office/drawing/2014/main" id="{EB2EA8B4-583D-4B1B-BB4F-591DA0F2B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7" name="Rectangle 897">
              <a:extLst>
                <a:ext uri="{FF2B5EF4-FFF2-40B4-BE49-F238E27FC236}">
                  <a16:creationId xmlns:a16="http://schemas.microsoft.com/office/drawing/2014/main" id="{61DE9EAD-206F-4AA2-83F4-1F49793B5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8" name="Rectangle 898">
              <a:extLst>
                <a:ext uri="{FF2B5EF4-FFF2-40B4-BE49-F238E27FC236}">
                  <a16:creationId xmlns:a16="http://schemas.microsoft.com/office/drawing/2014/main" id="{52528B70-38F1-47E7-B4EF-E5E34A47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79" name="Rectangle 899">
              <a:extLst>
                <a:ext uri="{FF2B5EF4-FFF2-40B4-BE49-F238E27FC236}">
                  <a16:creationId xmlns:a16="http://schemas.microsoft.com/office/drawing/2014/main" id="{43D70AC0-E0F0-4EDB-864B-0E6E7E2F8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0" name="Rectangle 900">
              <a:extLst>
                <a:ext uri="{FF2B5EF4-FFF2-40B4-BE49-F238E27FC236}">
                  <a16:creationId xmlns:a16="http://schemas.microsoft.com/office/drawing/2014/main" id="{4E28AAAB-F502-4E7B-8975-90519701A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1" name="Rectangle 901">
              <a:extLst>
                <a:ext uri="{FF2B5EF4-FFF2-40B4-BE49-F238E27FC236}">
                  <a16:creationId xmlns:a16="http://schemas.microsoft.com/office/drawing/2014/main" id="{AA311A79-7AE3-498C-968D-805DF973D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2" name="Rectangle 902">
              <a:extLst>
                <a:ext uri="{FF2B5EF4-FFF2-40B4-BE49-F238E27FC236}">
                  <a16:creationId xmlns:a16="http://schemas.microsoft.com/office/drawing/2014/main" id="{782717AB-2BDC-4032-81DB-2264E6A06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3" name="Rectangle 903">
              <a:extLst>
                <a:ext uri="{FF2B5EF4-FFF2-40B4-BE49-F238E27FC236}">
                  <a16:creationId xmlns:a16="http://schemas.microsoft.com/office/drawing/2014/main" id="{C64C1952-0C9F-4E59-A8E5-A7F9CCAD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4" name="Rectangle 904">
              <a:extLst>
                <a:ext uri="{FF2B5EF4-FFF2-40B4-BE49-F238E27FC236}">
                  <a16:creationId xmlns:a16="http://schemas.microsoft.com/office/drawing/2014/main" id="{05B448BF-CADD-49C6-9BF1-C9733C18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5" name="AutoShape 905">
              <a:extLst>
                <a:ext uri="{FF2B5EF4-FFF2-40B4-BE49-F238E27FC236}">
                  <a16:creationId xmlns:a16="http://schemas.microsoft.com/office/drawing/2014/main" id="{0C995D95-4723-4A95-91AB-F8F038AB8E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6" name="AutoShape 906">
              <a:extLst>
                <a:ext uri="{FF2B5EF4-FFF2-40B4-BE49-F238E27FC236}">
                  <a16:creationId xmlns:a16="http://schemas.microsoft.com/office/drawing/2014/main" id="{AECE5CF8-DB20-497F-AD3A-B615F014B6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987" name="Group 907">
            <a:extLst>
              <a:ext uri="{FF2B5EF4-FFF2-40B4-BE49-F238E27FC236}">
                <a16:creationId xmlns:a16="http://schemas.microsoft.com/office/drawing/2014/main" id="{F7FC0E9B-CCF0-4D68-9A18-2338E11DB870}"/>
              </a:ext>
            </a:extLst>
          </p:cNvPr>
          <p:cNvGrpSpPr>
            <a:grpSpLocks/>
          </p:cNvGrpSpPr>
          <p:nvPr/>
        </p:nvGrpSpPr>
        <p:grpSpPr bwMode="auto">
          <a:xfrm>
            <a:off x="2090738" y="2476500"/>
            <a:ext cx="52387" cy="768350"/>
            <a:chOff x="1729" y="2009"/>
            <a:chExt cx="136" cy="2240"/>
          </a:xfrm>
        </p:grpSpPr>
        <p:sp>
          <p:nvSpPr>
            <p:cNvPr id="46988" name="AutoShape 908">
              <a:extLst>
                <a:ext uri="{FF2B5EF4-FFF2-40B4-BE49-F238E27FC236}">
                  <a16:creationId xmlns:a16="http://schemas.microsoft.com/office/drawing/2014/main" id="{56262916-2008-4303-B44A-24B2B059D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89" name="AutoShape 909">
              <a:extLst>
                <a:ext uri="{FF2B5EF4-FFF2-40B4-BE49-F238E27FC236}">
                  <a16:creationId xmlns:a16="http://schemas.microsoft.com/office/drawing/2014/main" id="{3D283000-8259-47C8-B40E-EAC53D73F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0" name="Rectangle 910">
              <a:extLst>
                <a:ext uri="{FF2B5EF4-FFF2-40B4-BE49-F238E27FC236}">
                  <a16:creationId xmlns:a16="http://schemas.microsoft.com/office/drawing/2014/main" id="{0D30531D-72C9-4CA0-A667-403389AE4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1" name="Rectangle 911">
              <a:extLst>
                <a:ext uri="{FF2B5EF4-FFF2-40B4-BE49-F238E27FC236}">
                  <a16:creationId xmlns:a16="http://schemas.microsoft.com/office/drawing/2014/main" id="{EC8CE583-BFBB-4141-8195-B3F633FCB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2" name="Rectangle 912">
              <a:extLst>
                <a:ext uri="{FF2B5EF4-FFF2-40B4-BE49-F238E27FC236}">
                  <a16:creationId xmlns:a16="http://schemas.microsoft.com/office/drawing/2014/main" id="{0C1E94DC-66D2-48F3-BF7B-2CC89C192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3" name="Rectangle 913">
              <a:extLst>
                <a:ext uri="{FF2B5EF4-FFF2-40B4-BE49-F238E27FC236}">
                  <a16:creationId xmlns:a16="http://schemas.microsoft.com/office/drawing/2014/main" id="{A0404741-FE59-49F9-93F2-8CE42E13F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4" name="Rectangle 914">
              <a:extLst>
                <a:ext uri="{FF2B5EF4-FFF2-40B4-BE49-F238E27FC236}">
                  <a16:creationId xmlns:a16="http://schemas.microsoft.com/office/drawing/2014/main" id="{CFE94A23-8A33-4593-8862-25FA8B0AC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5" name="Rectangle 915">
              <a:extLst>
                <a:ext uri="{FF2B5EF4-FFF2-40B4-BE49-F238E27FC236}">
                  <a16:creationId xmlns:a16="http://schemas.microsoft.com/office/drawing/2014/main" id="{957D8F2F-0BA5-40B1-B3E0-508FCC689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6" name="Rectangle 916">
              <a:extLst>
                <a:ext uri="{FF2B5EF4-FFF2-40B4-BE49-F238E27FC236}">
                  <a16:creationId xmlns:a16="http://schemas.microsoft.com/office/drawing/2014/main" id="{36038181-C4E6-47A1-BA73-C24149F8A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7" name="Rectangle 917">
              <a:extLst>
                <a:ext uri="{FF2B5EF4-FFF2-40B4-BE49-F238E27FC236}">
                  <a16:creationId xmlns:a16="http://schemas.microsoft.com/office/drawing/2014/main" id="{7B2BCE6A-E2D7-4102-970E-145A2CD80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8" name="Rectangle 918">
              <a:extLst>
                <a:ext uri="{FF2B5EF4-FFF2-40B4-BE49-F238E27FC236}">
                  <a16:creationId xmlns:a16="http://schemas.microsoft.com/office/drawing/2014/main" id="{BA770A17-92A2-44B5-B095-9CCA8B316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999" name="Rectangle 919">
              <a:extLst>
                <a:ext uri="{FF2B5EF4-FFF2-40B4-BE49-F238E27FC236}">
                  <a16:creationId xmlns:a16="http://schemas.microsoft.com/office/drawing/2014/main" id="{ECC430E2-49DE-41B2-9CF0-5E8CC6BF6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0" name="Rectangle 920">
              <a:extLst>
                <a:ext uri="{FF2B5EF4-FFF2-40B4-BE49-F238E27FC236}">
                  <a16:creationId xmlns:a16="http://schemas.microsoft.com/office/drawing/2014/main" id="{5073C673-7BEE-4AAB-9CC3-AE1421D1F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1" name="Rectangle 921">
              <a:extLst>
                <a:ext uri="{FF2B5EF4-FFF2-40B4-BE49-F238E27FC236}">
                  <a16:creationId xmlns:a16="http://schemas.microsoft.com/office/drawing/2014/main" id="{1C925C34-4405-4951-AB2D-5EC1AF662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2" name="Rectangle 922">
              <a:extLst>
                <a:ext uri="{FF2B5EF4-FFF2-40B4-BE49-F238E27FC236}">
                  <a16:creationId xmlns:a16="http://schemas.microsoft.com/office/drawing/2014/main" id="{C07F5D03-E150-45CE-B7B3-373EAC149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3" name="AutoShape 923">
              <a:extLst>
                <a:ext uri="{FF2B5EF4-FFF2-40B4-BE49-F238E27FC236}">
                  <a16:creationId xmlns:a16="http://schemas.microsoft.com/office/drawing/2014/main" id="{AB40DD48-F43D-4AD3-B25E-020F6BEEB6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4" name="AutoShape 924">
              <a:extLst>
                <a:ext uri="{FF2B5EF4-FFF2-40B4-BE49-F238E27FC236}">
                  <a16:creationId xmlns:a16="http://schemas.microsoft.com/office/drawing/2014/main" id="{8342C9AC-13D3-4529-87DB-D2958A8F5A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05" name="Group 925">
            <a:extLst>
              <a:ext uri="{FF2B5EF4-FFF2-40B4-BE49-F238E27FC236}">
                <a16:creationId xmlns:a16="http://schemas.microsoft.com/office/drawing/2014/main" id="{A9301ABC-F271-43F6-A4BA-438DACA0F305}"/>
              </a:ext>
            </a:extLst>
          </p:cNvPr>
          <p:cNvGrpSpPr>
            <a:grpSpLocks/>
          </p:cNvGrpSpPr>
          <p:nvPr/>
        </p:nvGrpSpPr>
        <p:grpSpPr bwMode="auto">
          <a:xfrm>
            <a:off x="2198688" y="2501900"/>
            <a:ext cx="52387" cy="742950"/>
            <a:chOff x="1970" y="2082"/>
            <a:chExt cx="136" cy="2167"/>
          </a:xfrm>
        </p:grpSpPr>
        <p:sp>
          <p:nvSpPr>
            <p:cNvPr id="47006" name="AutoShape 926">
              <a:extLst>
                <a:ext uri="{FF2B5EF4-FFF2-40B4-BE49-F238E27FC236}">
                  <a16:creationId xmlns:a16="http://schemas.microsoft.com/office/drawing/2014/main" id="{E6CEABEC-35B1-4DE9-8A33-C6D507E7E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7" name="Rectangle 927">
              <a:extLst>
                <a:ext uri="{FF2B5EF4-FFF2-40B4-BE49-F238E27FC236}">
                  <a16:creationId xmlns:a16="http://schemas.microsoft.com/office/drawing/2014/main" id="{80DE554B-7755-4B36-8E3D-CD72C91DC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8" name="AutoShape 928">
              <a:extLst>
                <a:ext uri="{FF2B5EF4-FFF2-40B4-BE49-F238E27FC236}">
                  <a16:creationId xmlns:a16="http://schemas.microsoft.com/office/drawing/2014/main" id="{F834032E-A8F5-453A-9A65-8440FC838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09" name="Rectangle 929">
              <a:extLst>
                <a:ext uri="{FF2B5EF4-FFF2-40B4-BE49-F238E27FC236}">
                  <a16:creationId xmlns:a16="http://schemas.microsoft.com/office/drawing/2014/main" id="{9C48CD12-0942-40A7-A989-2B6935AE3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0" name="Rectangle 930">
              <a:extLst>
                <a:ext uri="{FF2B5EF4-FFF2-40B4-BE49-F238E27FC236}">
                  <a16:creationId xmlns:a16="http://schemas.microsoft.com/office/drawing/2014/main" id="{220C8014-50D2-46B1-A70B-06821988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1" name="Rectangle 931">
              <a:extLst>
                <a:ext uri="{FF2B5EF4-FFF2-40B4-BE49-F238E27FC236}">
                  <a16:creationId xmlns:a16="http://schemas.microsoft.com/office/drawing/2014/main" id="{549C57A8-DF82-4526-B740-B3A67913D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2" name="Rectangle 932">
              <a:extLst>
                <a:ext uri="{FF2B5EF4-FFF2-40B4-BE49-F238E27FC236}">
                  <a16:creationId xmlns:a16="http://schemas.microsoft.com/office/drawing/2014/main" id="{8B7CF8F0-F0B7-4D8A-83EA-2CA86AF19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3" name="Rectangle 933">
              <a:extLst>
                <a:ext uri="{FF2B5EF4-FFF2-40B4-BE49-F238E27FC236}">
                  <a16:creationId xmlns:a16="http://schemas.microsoft.com/office/drawing/2014/main" id="{A1D39C47-1FE6-4782-8F24-3ED988E65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4" name="Rectangle 934">
              <a:extLst>
                <a:ext uri="{FF2B5EF4-FFF2-40B4-BE49-F238E27FC236}">
                  <a16:creationId xmlns:a16="http://schemas.microsoft.com/office/drawing/2014/main" id="{9F1CEF9D-EDED-4583-B591-F34B12B11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5" name="Rectangle 935">
              <a:extLst>
                <a:ext uri="{FF2B5EF4-FFF2-40B4-BE49-F238E27FC236}">
                  <a16:creationId xmlns:a16="http://schemas.microsoft.com/office/drawing/2014/main" id="{9590ABAB-7357-453A-89DD-D8BA97D46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6" name="Rectangle 936">
              <a:extLst>
                <a:ext uri="{FF2B5EF4-FFF2-40B4-BE49-F238E27FC236}">
                  <a16:creationId xmlns:a16="http://schemas.microsoft.com/office/drawing/2014/main" id="{FF61023E-0236-478E-AF19-98FEAF566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7" name="Rectangle 937">
              <a:extLst>
                <a:ext uri="{FF2B5EF4-FFF2-40B4-BE49-F238E27FC236}">
                  <a16:creationId xmlns:a16="http://schemas.microsoft.com/office/drawing/2014/main" id="{1492BE00-2E7D-42E8-9D7B-504D6CCEA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8" name="AutoShape 938">
              <a:extLst>
                <a:ext uri="{FF2B5EF4-FFF2-40B4-BE49-F238E27FC236}">
                  <a16:creationId xmlns:a16="http://schemas.microsoft.com/office/drawing/2014/main" id="{CD338A30-7EF0-472E-BDD0-E626DC0EB7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19" name="AutoShape 939">
              <a:extLst>
                <a:ext uri="{FF2B5EF4-FFF2-40B4-BE49-F238E27FC236}">
                  <a16:creationId xmlns:a16="http://schemas.microsoft.com/office/drawing/2014/main" id="{8D53002E-B9C5-446D-9D43-0239FFAF9F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20" name="Group 940">
            <a:extLst>
              <a:ext uri="{FF2B5EF4-FFF2-40B4-BE49-F238E27FC236}">
                <a16:creationId xmlns:a16="http://schemas.microsoft.com/office/drawing/2014/main" id="{0D286D73-7DCE-4F9A-9EA3-791E56480D55}"/>
              </a:ext>
            </a:extLst>
          </p:cNvPr>
          <p:cNvGrpSpPr>
            <a:grpSpLocks/>
          </p:cNvGrpSpPr>
          <p:nvPr/>
        </p:nvGrpSpPr>
        <p:grpSpPr bwMode="auto">
          <a:xfrm>
            <a:off x="2308225" y="2498725"/>
            <a:ext cx="52388" cy="746125"/>
            <a:chOff x="2210" y="2073"/>
            <a:chExt cx="136" cy="2176"/>
          </a:xfrm>
        </p:grpSpPr>
        <p:sp>
          <p:nvSpPr>
            <p:cNvPr id="47021" name="AutoShape 941">
              <a:extLst>
                <a:ext uri="{FF2B5EF4-FFF2-40B4-BE49-F238E27FC236}">
                  <a16:creationId xmlns:a16="http://schemas.microsoft.com/office/drawing/2014/main" id="{5AA46CA5-19CE-4A59-8F5B-B523FB81B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2" name="Rectangle 942">
              <a:extLst>
                <a:ext uri="{FF2B5EF4-FFF2-40B4-BE49-F238E27FC236}">
                  <a16:creationId xmlns:a16="http://schemas.microsoft.com/office/drawing/2014/main" id="{52236BC2-085A-496A-85EC-5AAE2AFEB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3" name="AutoShape 943">
              <a:extLst>
                <a:ext uri="{FF2B5EF4-FFF2-40B4-BE49-F238E27FC236}">
                  <a16:creationId xmlns:a16="http://schemas.microsoft.com/office/drawing/2014/main" id="{C39C090D-56BE-45CA-9643-E45AA264B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4" name="Rectangle 944">
              <a:extLst>
                <a:ext uri="{FF2B5EF4-FFF2-40B4-BE49-F238E27FC236}">
                  <a16:creationId xmlns:a16="http://schemas.microsoft.com/office/drawing/2014/main" id="{7D554A30-3C2B-4218-BEDA-E44AB0861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5" name="Rectangle 945">
              <a:extLst>
                <a:ext uri="{FF2B5EF4-FFF2-40B4-BE49-F238E27FC236}">
                  <a16:creationId xmlns:a16="http://schemas.microsoft.com/office/drawing/2014/main" id="{F835956D-59FA-461D-9DD6-3DD3140D8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6" name="Rectangle 946">
              <a:extLst>
                <a:ext uri="{FF2B5EF4-FFF2-40B4-BE49-F238E27FC236}">
                  <a16:creationId xmlns:a16="http://schemas.microsoft.com/office/drawing/2014/main" id="{ADE82972-16C7-42F7-9DA0-F5F7FA65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7" name="Rectangle 947">
              <a:extLst>
                <a:ext uri="{FF2B5EF4-FFF2-40B4-BE49-F238E27FC236}">
                  <a16:creationId xmlns:a16="http://schemas.microsoft.com/office/drawing/2014/main" id="{1DF64A62-B22C-483C-A01F-3485DA7B5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8" name="Rectangle 948">
              <a:extLst>
                <a:ext uri="{FF2B5EF4-FFF2-40B4-BE49-F238E27FC236}">
                  <a16:creationId xmlns:a16="http://schemas.microsoft.com/office/drawing/2014/main" id="{6DDDB02F-DAAB-4C2A-87B7-4B46272D2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29" name="Rectangle 949">
              <a:extLst>
                <a:ext uri="{FF2B5EF4-FFF2-40B4-BE49-F238E27FC236}">
                  <a16:creationId xmlns:a16="http://schemas.microsoft.com/office/drawing/2014/main" id="{AF5E1B61-EFFE-45A0-A1D1-A8AD381BB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0" name="Rectangle 950">
              <a:extLst>
                <a:ext uri="{FF2B5EF4-FFF2-40B4-BE49-F238E27FC236}">
                  <a16:creationId xmlns:a16="http://schemas.microsoft.com/office/drawing/2014/main" id="{B9F1B8A2-826B-4542-8AE4-A25A8E327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1" name="Rectangle 951">
              <a:extLst>
                <a:ext uri="{FF2B5EF4-FFF2-40B4-BE49-F238E27FC236}">
                  <a16:creationId xmlns:a16="http://schemas.microsoft.com/office/drawing/2014/main" id="{808D3D2B-5D21-42E8-9637-8FF31F149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2" name="Rectangle 952">
              <a:extLst>
                <a:ext uri="{FF2B5EF4-FFF2-40B4-BE49-F238E27FC236}">
                  <a16:creationId xmlns:a16="http://schemas.microsoft.com/office/drawing/2014/main" id="{908C92B2-E1A8-4C06-9EBF-39073E07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3" name="Rectangle 953">
              <a:extLst>
                <a:ext uri="{FF2B5EF4-FFF2-40B4-BE49-F238E27FC236}">
                  <a16:creationId xmlns:a16="http://schemas.microsoft.com/office/drawing/2014/main" id="{8FD847CF-2372-42DA-AA00-72BEAC048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4" name="Rectangle 954">
              <a:extLst>
                <a:ext uri="{FF2B5EF4-FFF2-40B4-BE49-F238E27FC236}">
                  <a16:creationId xmlns:a16="http://schemas.microsoft.com/office/drawing/2014/main" id="{45E4C265-B191-4AA0-909E-D4518C65D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5" name="Rectangle 955">
              <a:extLst>
                <a:ext uri="{FF2B5EF4-FFF2-40B4-BE49-F238E27FC236}">
                  <a16:creationId xmlns:a16="http://schemas.microsoft.com/office/drawing/2014/main" id="{04881F59-26CD-477A-B54D-9AA0E3343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6" name="Rectangle 956">
              <a:extLst>
                <a:ext uri="{FF2B5EF4-FFF2-40B4-BE49-F238E27FC236}">
                  <a16:creationId xmlns:a16="http://schemas.microsoft.com/office/drawing/2014/main" id="{E0EE9ED7-F7AB-4C55-9DBB-562F333BD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7" name="AutoShape 957">
              <a:extLst>
                <a:ext uri="{FF2B5EF4-FFF2-40B4-BE49-F238E27FC236}">
                  <a16:creationId xmlns:a16="http://schemas.microsoft.com/office/drawing/2014/main" id="{019B2598-A6F2-4660-AB47-77A943A92F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38" name="AutoShape 958">
              <a:extLst>
                <a:ext uri="{FF2B5EF4-FFF2-40B4-BE49-F238E27FC236}">
                  <a16:creationId xmlns:a16="http://schemas.microsoft.com/office/drawing/2014/main" id="{AC11E61A-EB41-41A1-8853-9A5C92AFF8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39" name="Group 959">
            <a:extLst>
              <a:ext uri="{FF2B5EF4-FFF2-40B4-BE49-F238E27FC236}">
                <a16:creationId xmlns:a16="http://schemas.microsoft.com/office/drawing/2014/main" id="{D2807379-4838-46D6-B8BD-011F7AB4B443}"/>
              </a:ext>
            </a:extLst>
          </p:cNvPr>
          <p:cNvGrpSpPr>
            <a:grpSpLocks/>
          </p:cNvGrpSpPr>
          <p:nvPr/>
        </p:nvGrpSpPr>
        <p:grpSpPr bwMode="auto">
          <a:xfrm>
            <a:off x="2416175" y="2493963"/>
            <a:ext cx="52388" cy="750887"/>
            <a:chOff x="2451" y="2064"/>
            <a:chExt cx="136" cy="2186"/>
          </a:xfrm>
        </p:grpSpPr>
        <p:sp>
          <p:nvSpPr>
            <p:cNvPr id="47040" name="AutoShape 960">
              <a:extLst>
                <a:ext uri="{FF2B5EF4-FFF2-40B4-BE49-F238E27FC236}">
                  <a16:creationId xmlns:a16="http://schemas.microsoft.com/office/drawing/2014/main" id="{99B04A72-EB7B-4921-8BEE-C1C5B9B6F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1" name="AutoShape 961">
              <a:extLst>
                <a:ext uri="{FF2B5EF4-FFF2-40B4-BE49-F238E27FC236}">
                  <a16:creationId xmlns:a16="http://schemas.microsoft.com/office/drawing/2014/main" id="{D402BF5E-1AFA-4733-AEE0-EDC67BFAE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2" name="Rectangle 962">
              <a:extLst>
                <a:ext uri="{FF2B5EF4-FFF2-40B4-BE49-F238E27FC236}">
                  <a16:creationId xmlns:a16="http://schemas.microsoft.com/office/drawing/2014/main" id="{8DF871C1-2094-4A77-A9EB-F5475CE08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3" name="Rectangle 963">
              <a:extLst>
                <a:ext uri="{FF2B5EF4-FFF2-40B4-BE49-F238E27FC236}">
                  <a16:creationId xmlns:a16="http://schemas.microsoft.com/office/drawing/2014/main" id="{EBADDB6C-B29C-4308-BA22-A7EEE864A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4" name="Rectangle 964">
              <a:extLst>
                <a:ext uri="{FF2B5EF4-FFF2-40B4-BE49-F238E27FC236}">
                  <a16:creationId xmlns:a16="http://schemas.microsoft.com/office/drawing/2014/main" id="{3E6A6E01-3181-4A8A-8107-A0E4EF410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5" name="Rectangle 965">
              <a:extLst>
                <a:ext uri="{FF2B5EF4-FFF2-40B4-BE49-F238E27FC236}">
                  <a16:creationId xmlns:a16="http://schemas.microsoft.com/office/drawing/2014/main" id="{7B9A6AC8-CC44-4424-8C5B-599DE0E66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6" name="Rectangle 966">
              <a:extLst>
                <a:ext uri="{FF2B5EF4-FFF2-40B4-BE49-F238E27FC236}">
                  <a16:creationId xmlns:a16="http://schemas.microsoft.com/office/drawing/2014/main" id="{1386FB7D-E190-4F62-8D84-B6659A631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7" name="Rectangle 967">
              <a:extLst>
                <a:ext uri="{FF2B5EF4-FFF2-40B4-BE49-F238E27FC236}">
                  <a16:creationId xmlns:a16="http://schemas.microsoft.com/office/drawing/2014/main" id="{C99CCE34-47F5-4144-8405-1A5EA29B6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8" name="Rectangle 968">
              <a:extLst>
                <a:ext uri="{FF2B5EF4-FFF2-40B4-BE49-F238E27FC236}">
                  <a16:creationId xmlns:a16="http://schemas.microsoft.com/office/drawing/2014/main" id="{47C9919C-7C31-4A40-B562-3727B640E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49" name="Rectangle 969">
              <a:extLst>
                <a:ext uri="{FF2B5EF4-FFF2-40B4-BE49-F238E27FC236}">
                  <a16:creationId xmlns:a16="http://schemas.microsoft.com/office/drawing/2014/main" id="{0651E25A-622C-45DF-A156-E18E59892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0" name="Rectangle 970">
              <a:extLst>
                <a:ext uri="{FF2B5EF4-FFF2-40B4-BE49-F238E27FC236}">
                  <a16:creationId xmlns:a16="http://schemas.microsoft.com/office/drawing/2014/main" id="{44AD8A93-2D1D-4A06-9B6D-DF869DEA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1" name="Rectangle 971">
              <a:extLst>
                <a:ext uri="{FF2B5EF4-FFF2-40B4-BE49-F238E27FC236}">
                  <a16:creationId xmlns:a16="http://schemas.microsoft.com/office/drawing/2014/main" id="{BE1BC003-6A56-4FD3-931C-F2DC9FCE5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2" name="Rectangle 972">
              <a:extLst>
                <a:ext uri="{FF2B5EF4-FFF2-40B4-BE49-F238E27FC236}">
                  <a16:creationId xmlns:a16="http://schemas.microsoft.com/office/drawing/2014/main" id="{10B42253-0FAA-420C-8D65-09D447F24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3" name="Rectangle 973">
              <a:extLst>
                <a:ext uri="{FF2B5EF4-FFF2-40B4-BE49-F238E27FC236}">
                  <a16:creationId xmlns:a16="http://schemas.microsoft.com/office/drawing/2014/main" id="{33AF93EF-2189-44DF-B30F-F318A3040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4" name="Rectangle 974">
              <a:extLst>
                <a:ext uri="{FF2B5EF4-FFF2-40B4-BE49-F238E27FC236}">
                  <a16:creationId xmlns:a16="http://schemas.microsoft.com/office/drawing/2014/main" id="{BE0CA9A1-4C46-4975-9B0F-786056C2D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5" name="Rectangle 975">
              <a:extLst>
                <a:ext uri="{FF2B5EF4-FFF2-40B4-BE49-F238E27FC236}">
                  <a16:creationId xmlns:a16="http://schemas.microsoft.com/office/drawing/2014/main" id="{4E6A72AB-B7AE-4580-91E3-2D7FDDAEC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6" name="AutoShape 976">
              <a:extLst>
                <a:ext uri="{FF2B5EF4-FFF2-40B4-BE49-F238E27FC236}">
                  <a16:creationId xmlns:a16="http://schemas.microsoft.com/office/drawing/2014/main" id="{9952373E-8530-4FEA-AA61-60E36F01B2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57" name="AutoShape 977">
              <a:extLst>
                <a:ext uri="{FF2B5EF4-FFF2-40B4-BE49-F238E27FC236}">
                  <a16:creationId xmlns:a16="http://schemas.microsoft.com/office/drawing/2014/main" id="{F8FB1CB5-5405-4BF6-B45C-980B1ADCC6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58" name="Group 978">
            <a:extLst>
              <a:ext uri="{FF2B5EF4-FFF2-40B4-BE49-F238E27FC236}">
                <a16:creationId xmlns:a16="http://schemas.microsoft.com/office/drawing/2014/main" id="{EB134215-2F9B-463A-9E6A-8F37118F6FA1}"/>
              </a:ext>
            </a:extLst>
          </p:cNvPr>
          <p:cNvGrpSpPr>
            <a:grpSpLocks/>
          </p:cNvGrpSpPr>
          <p:nvPr/>
        </p:nvGrpSpPr>
        <p:grpSpPr bwMode="auto">
          <a:xfrm>
            <a:off x="2522538" y="2544763"/>
            <a:ext cx="52387" cy="700087"/>
            <a:chOff x="2692" y="2209"/>
            <a:chExt cx="136" cy="2040"/>
          </a:xfrm>
        </p:grpSpPr>
        <p:sp>
          <p:nvSpPr>
            <p:cNvPr id="47059" name="AutoShape 979">
              <a:extLst>
                <a:ext uri="{FF2B5EF4-FFF2-40B4-BE49-F238E27FC236}">
                  <a16:creationId xmlns:a16="http://schemas.microsoft.com/office/drawing/2014/main" id="{16C2F760-C43A-4460-977C-EBD4EC7C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0" name="AutoShape 980">
              <a:extLst>
                <a:ext uri="{FF2B5EF4-FFF2-40B4-BE49-F238E27FC236}">
                  <a16:creationId xmlns:a16="http://schemas.microsoft.com/office/drawing/2014/main" id="{F2488763-632A-41BA-A886-86F66C005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1" name="Rectangle 981">
              <a:extLst>
                <a:ext uri="{FF2B5EF4-FFF2-40B4-BE49-F238E27FC236}">
                  <a16:creationId xmlns:a16="http://schemas.microsoft.com/office/drawing/2014/main" id="{4985F47F-9DAD-41FC-816A-48D482010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2" name="Rectangle 982">
              <a:extLst>
                <a:ext uri="{FF2B5EF4-FFF2-40B4-BE49-F238E27FC236}">
                  <a16:creationId xmlns:a16="http://schemas.microsoft.com/office/drawing/2014/main" id="{E97DAC12-97DC-4D42-9549-0ADC622C3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3" name="Rectangle 983">
              <a:extLst>
                <a:ext uri="{FF2B5EF4-FFF2-40B4-BE49-F238E27FC236}">
                  <a16:creationId xmlns:a16="http://schemas.microsoft.com/office/drawing/2014/main" id="{8067ACCC-DBA1-4DD8-A4BC-C33013BEC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4" name="Rectangle 984">
              <a:extLst>
                <a:ext uri="{FF2B5EF4-FFF2-40B4-BE49-F238E27FC236}">
                  <a16:creationId xmlns:a16="http://schemas.microsoft.com/office/drawing/2014/main" id="{59AEFF01-86A1-4353-98A8-34E9089A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5" name="Rectangle 985">
              <a:extLst>
                <a:ext uri="{FF2B5EF4-FFF2-40B4-BE49-F238E27FC236}">
                  <a16:creationId xmlns:a16="http://schemas.microsoft.com/office/drawing/2014/main" id="{3767FAB8-7634-4DA7-A043-33EF5DF93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6" name="Rectangle 986">
              <a:extLst>
                <a:ext uri="{FF2B5EF4-FFF2-40B4-BE49-F238E27FC236}">
                  <a16:creationId xmlns:a16="http://schemas.microsoft.com/office/drawing/2014/main" id="{CD4307F2-2825-4E00-A68F-2D8E9C06B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7" name="Rectangle 987">
              <a:extLst>
                <a:ext uri="{FF2B5EF4-FFF2-40B4-BE49-F238E27FC236}">
                  <a16:creationId xmlns:a16="http://schemas.microsoft.com/office/drawing/2014/main" id="{77BA2502-1338-433C-9556-E72A6D811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8" name="Rectangle 988">
              <a:extLst>
                <a:ext uri="{FF2B5EF4-FFF2-40B4-BE49-F238E27FC236}">
                  <a16:creationId xmlns:a16="http://schemas.microsoft.com/office/drawing/2014/main" id="{A3A14CEA-7F46-47D1-92F1-2A3612627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69" name="Rectangle 989">
              <a:extLst>
                <a:ext uri="{FF2B5EF4-FFF2-40B4-BE49-F238E27FC236}">
                  <a16:creationId xmlns:a16="http://schemas.microsoft.com/office/drawing/2014/main" id="{9D577AA0-1BF5-41AD-B6A6-958DEE7A2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0" name="Rectangle 990">
              <a:extLst>
                <a:ext uri="{FF2B5EF4-FFF2-40B4-BE49-F238E27FC236}">
                  <a16:creationId xmlns:a16="http://schemas.microsoft.com/office/drawing/2014/main" id="{E932D186-A10A-4C75-9EA2-F28E539C8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1" name="Rectangle 991">
              <a:extLst>
                <a:ext uri="{FF2B5EF4-FFF2-40B4-BE49-F238E27FC236}">
                  <a16:creationId xmlns:a16="http://schemas.microsoft.com/office/drawing/2014/main" id="{F989BCF7-F989-491B-B0E2-134A78E0C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2" name="Rectangle 992">
              <a:extLst>
                <a:ext uri="{FF2B5EF4-FFF2-40B4-BE49-F238E27FC236}">
                  <a16:creationId xmlns:a16="http://schemas.microsoft.com/office/drawing/2014/main" id="{017524AE-95EE-4B8B-B247-6E30D9DA9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3" name="AutoShape 993">
              <a:extLst>
                <a:ext uri="{FF2B5EF4-FFF2-40B4-BE49-F238E27FC236}">
                  <a16:creationId xmlns:a16="http://schemas.microsoft.com/office/drawing/2014/main" id="{1A9935BC-A2DD-46FA-B440-F333D85EB1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4" name="AutoShape 994">
              <a:extLst>
                <a:ext uri="{FF2B5EF4-FFF2-40B4-BE49-F238E27FC236}">
                  <a16:creationId xmlns:a16="http://schemas.microsoft.com/office/drawing/2014/main" id="{0A84C68B-60B9-421D-8621-0EBAD2070E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75" name="Group 995">
            <a:extLst>
              <a:ext uri="{FF2B5EF4-FFF2-40B4-BE49-F238E27FC236}">
                <a16:creationId xmlns:a16="http://schemas.microsoft.com/office/drawing/2014/main" id="{B5B3B54C-6940-4E8D-84C3-92EBA31645BD}"/>
              </a:ext>
            </a:extLst>
          </p:cNvPr>
          <p:cNvGrpSpPr>
            <a:grpSpLocks/>
          </p:cNvGrpSpPr>
          <p:nvPr/>
        </p:nvGrpSpPr>
        <p:grpSpPr bwMode="auto">
          <a:xfrm>
            <a:off x="2619375" y="2641600"/>
            <a:ext cx="52388" cy="603250"/>
            <a:chOff x="2932" y="2494"/>
            <a:chExt cx="136" cy="1755"/>
          </a:xfrm>
        </p:grpSpPr>
        <p:sp>
          <p:nvSpPr>
            <p:cNvPr id="47076" name="AutoShape 996">
              <a:extLst>
                <a:ext uri="{FF2B5EF4-FFF2-40B4-BE49-F238E27FC236}">
                  <a16:creationId xmlns:a16="http://schemas.microsoft.com/office/drawing/2014/main" id="{7F09214D-65F9-40EE-88B6-5199AB861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7" name="AutoShape 997">
              <a:extLst>
                <a:ext uri="{FF2B5EF4-FFF2-40B4-BE49-F238E27FC236}">
                  <a16:creationId xmlns:a16="http://schemas.microsoft.com/office/drawing/2014/main" id="{B83085D9-D773-47E9-BF85-C4EB8E33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8" name="AutoShape 998">
              <a:extLst>
                <a:ext uri="{FF2B5EF4-FFF2-40B4-BE49-F238E27FC236}">
                  <a16:creationId xmlns:a16="http://schemas.microsoft.com/office/drawing/2014/main" id="{0DE74D6F-186C-4D54-AFFA-F75489D78B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79" name="AutoShape 999">
              <a:extLst>
                <a:ext uri="{FF2B5EF4-FFF2-40B4-BE49-F238E27FC236}">
                  <a16:creationId xmlns:a16="http://schemas.microsoft.com/office/drawing/2014/main" id="{968EFA84-2DA3-469C-AF05-14C7D9D18B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0" name="AutoShape 1000">
              <a:extLst>
                <a:ext uri="{FF2B5EF4-FFF2-40B4-BE49-F238E27FC236}">
                  <a16:creationId xmlns:a16="http://schemas.microsoft.com/office/drawing/2014/main" id="{D9701112-E361-403A-BBD5-D5E339A70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1" name="Line 1001">
              <a:extLst>
                <a:ext uri="{FF2B5EF4-FFF2-40B4-BE49-F238E27FC236}">
                  <a16:creationId xmlns:a16="http://schemas.microsoft.com/office/drawing/2014/main" id="{03293F3A-4419-4FF8-9648-14B050F79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082" name="Line 1002">
              <a:extLst>
                <a:ext uri="{FF2B5EF4-FFF2-40B4-BE49-F238E27FC236}">
                  <a16:creationId xmlns:a16="http://schemas.microsoft.com/office/drawing/2014/main" id="{6F6BEB2A-1E4E-491C-B7E1-799D6A931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083" name="Rectangle 1003">
              <a:extLst>
                <a:ext uri="{FF2B5EF4-FFF2-40B4-BE49-F238E27FC236}">
                  <a16:creationId xmlns:a16="http://schemas.microsoft.com/office/drawing/2014/main" id="{9F40D91E-19BE-45C2-9CCC-6AC93A172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4" name="Rectangle 1004">
              <a:extLst>
                <a:ext uri="{FF2B5EF4-FFF2-40B4-BE49-F238E27FC236}">
                  <a16:creationId xmlns:a16="http://schemas.microsoft.com/office/drawing/2014/main" id="{595E5568-0998-4B55-98BA-A98582CE3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5" name="Rectangle 1005">
              <a:extLst>
                <a:ext uri="{FF2B5EF4-FFF2-40B4-BE49-F238E27FC236}">
                  <a16:creationId xmlns:a16="http://schemas.microsoft.com/office/drawing/2014/main" id="{B5DE94ED-BF19-4A43-AD38-93738CF5D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6" name="Rectangle 1006">
              <a:extLst>
                <a:ext uri="{FF2B5EF4-FFF2-40B4-BE49-F238E27FC236}">
                  <a16:creationId xmlns:a16="http://schemas.microsoft.com/office/drawing/2014/main" id="{A3443554-4CBE-4292-80C9-6E163CDE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7" name="Rectangle 1007">
              <a:extLst>
                <a:ext uri="{FF2B5EF4-FFF2-40B4-BE49-F238E27FC236}">
                  <a16:creationId xmlns:a16="http://schemas.microsoft.com/office/drawing/2014/main" id="{2283579A-FBDE-4F2B-978C-184E66D4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8" name="Rectangle 1008">
              <a:extLst>
                <a:ext uri="{FF2B5EF4-FFF2-40B4-BE49-F238E27FC236}">
                  <a16:creationId xmlns:a16="http://schemas.microsoft.com/office/drawing/2014/main" id="{6BEB91FA-1EC2-4171-9A0E-9F2A89813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89" name="Rectangle 1009">
              <a:extLst>
                <a:ext uri="{FF2B5EF4-FFF2-40B4-BE49-F238E27FC236}">
                  <a16:creationId xmlns:a16="http://schemas.microsoft.com/office/drawing/2014/main" id="{527AF1A0-50CD-4706-A04C-EF4D9C353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090" name="Group 1010">
            <a:extLst>
              <a:ext uri="{FF2B5EF4-FFF2-40B4-BE49-F238E27FC236}">
                <a16:creationId xmlns:a16="http://schemas.microsoft.com/office/drawing/2014/main" id="{28B285DE-51A3-41A7-88A6-344DFF61832C}"/>
              </a:ext>
            </a:extLst>
          </p:cNvPr>
          <p:cNvGrpSpPr>
            <a:grpSpLocks/>
          </p:cNvGrpSpPr>
          <p:nvPr/>
        </p:nvGrpSpPr>
        <p:grpSpPr bwMode="auto">
          <a:xfrm>
            <a:off x="2725738" y="2663825"/>
            <a:ext cx="52387" cy="581025"/>
            <a:chOff x="3173" y="2553"/>
            <a:chExt cx="136" cy="1696"/>
          </a:xfrm>
        </p:grpSpPr>
        <p:sp>
          <p:nvSpPr>
            <p:cNvPr id="47091" name="AutoShape 1011">
              <a:extLst>
                <a:ext uri="{FF2B5EF4-FFF2-40B4-BE49-F238E27FC236}">
                  <a16:creationId xmlns:a16="http://schemas.microsoft.com/office/drawing/2014/main" id="{D03A35AB-8C7C-43E8-B073-2E10F8E9B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2" name="AutoShape 1012">
              <a:extLst>
                <a:ext uri="{FF2B5EF4-FFF2-40B4-BE49-F238E27FC236}">
                  <a16:creationId xmlns:a16="http://schemas.microsoft.com/office/drawing/2014/main" id="{4C5DC35E-CB53-4A0C-A584-D4D091DED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3" name="AutoShape 1013">
              <a:extLst>
                <a:ext uri="{FF2B5EF4-FFF2-40B4-BE49-F238E27FC236}">
                  <a16:creationId xmlns:a16="http://schemas.microsoft.com/office/drawing/2014/main" id="{6BE380DE-81B5-49FD-83B1-FAE94B239A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4" name="AutoShape 1014">
              <a:extLst>
                <a:ext uri="{FF2B5EF4-FFF2-40B4-BE49-F238E27FC236}">
                  <a16:creationId xmlns:a16="http://schemas.microsoft.com/office/drawing/2014/main" id="{BD80C82E-E407-45B6-BE41-3CC9AAC877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5" name="AutoShape 1015">
              <a:extLst>
                <a:ext uri="{FF2B5EF4-FFF2-40B4-BE49-F238E27FC236}">
                  <a16:creationId xmlns:a16="http://schemas.microsoft.com/office/drawing/2014/main" id="{3F1949F5-7DB7-454F-ABCF-4EE969ADD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6" name="Line 1016">
              <a:extLst>
                <a:ext uri="{FF2B5EF4-FFF2-40B4-BE49-F238E27FC236}">
                  <a16:creationId xmlns:a16="http://schemas.microsoft.com/office/drawing/2014/main" id="{F93B29B2-9D25-4072-8272-1CC70AB26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097" name="Line 1017">
              <a:extLst>
                <a:ext uri="{FF2B5EF4-FFF2-40B4-BE49-F238E27FC236}">
                  <a16:creationId xmlns:a16="http://schemas.microsoft.com/office/drawing/2014/main" id="{477BADAC-7C7F-4374-AD0C-F88B7CD4A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098" name="Rectangle 1018">
              <a:extLst>
                <a:ext uri="{FF2B5EF4-FFF2-40B4-BE49-F238E27FC236}">
                  <a16:creationId xmlns:a16="http://schemas.microsoft.com/office/drawing/2014/main" id="{7C84185F-5EFB-4803-90FC-1211D587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99" name="Rectangle 1019">
              <a:extLst>
                <a:ext uri="{FF2B5EF4-FFF2-40B4-BE49-F238E27FC236}">
                  <a16:creationId xmlns:a16="http://schemas.microsoft.com/office/drawing/2014/main" id="{46AE15E5-1082-4AF2-81A5-CB169388B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0" name="Rectangle 1020">
              <a:extLst>
                <a:ext uri="{FF2B5EF4-FFF2-40B4-BE49-F238E27FC236}">
                  <a16:creationId xmlns:a16="http://schemas.microsoft.com/office/drawing/2014/main" id="{1785AEBE-612D-44BD-AC37-B1358BBAB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1" name="Rectangle 1021">
              <a:extLst>
                <a:ext uri="{FF2B5EF4-FFF2-40B4-BE49-F238E27FC236}">
                  <a16:creationId xmlns:a16="http://schemas.microsoft.com/office/drawing/2014/main" id="{41D90484-1752-4888-ABB2-F64B1E9AE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2" name="Rectangle 1022">
              <a:extLst>
                <a:ext uri="{FF2B5EF4-FFF2-40B4-BE49-F238E27FC236}">
                  <a16:creationId xmlns:a16="http://schemas.microsoft.com/office/drawing/2014/main" id="{2B4D7002-47FB-4F16-9E9F-FA3ED33C9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3" name="Rectangle 1023">
              <a:extLst>
                <a:ext uri="{FF2B5EF4-FFF2-40B4-BE49-F238E27FC236}">
                  <a16:creationId xmlns:a16="http://schemas.microsoft.com/office/drawing/2014/main" id="{CA8B5F0F-72D7-4C5C-ACDF-4A873B1FB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04" name="Group 1024">
            <a:extLst>
              <a:ext uri="{FF2B5EF4-FFF2-40B4-BE49-F238E27FC236}">
                <a16:creationId xmlns:a16="http://schemas.microsoft.com/office/drawing/2014/main" id="{CAF50C82-3FE8-439E-B844-EAB85FDA9B38}"/>
              </a:ext>
            </a:extLst>
          </p:cNvPr>
          <p:cNvGrpSpPr>
            <a:grpSpLocks/>
          </p:cNvGrpSpPr>
          <p:nvPr/>
        </p:nvGrpSpPr>
        <p:grpSpPr bwMode="auto">
          <a:xfrm>
            <a:off x="2833688" y="2732088"/>
            <a:ext cx="52387" cy="512762"/>
            <a:chOff x="3414" y="2753"/>
            <a:chExt cx="136" cy="1496"/>
          </a:xfrm>
        </p:grpSpPr>
        <p:sp>
          <p:nvSpPr>
            <p:cNvPr id="47105" name="AutoShape 1025">
              <a:extLst>
                <a:ext uri="{FF2B5EF4-FFF2-40B4-BE49-F238E27FC236}">
                  <a16:creationId xmlns:a16="http://schemas.microsoft.com/office/drawing/2014/main" id="{2EB39A91-AD1E-404A-A42C-3DF928BE5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6" name="AutoShape 1026">
              <a:extLst>
                <a:ext uri="{FF2B5EF4-FFF2-40B4-BE49-F238E27FC236}">
                  <a16:creationId xmlns:a16="http://schemas.microsoft.com/office/drawing/2014/main" id="{D5D8D58A-7B7D-48F8-91ED-3F997C94F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7" name="Line 1027">
              <a:extLst>
                <a:ext uri="{FF2B5EF4-FFF2-40B4-BE49-F238E27FC236}">
                  <a16:creationId xmlns:a16="http://schemas.microsoft.com/office/drawing/2014/main" id="{06F550AD-6D57-466C-B534-C6562DEA3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08" name="AutoShape 1028">
              <a:extLst>
                <a:ext uri="{FF2B5EF4-FFF2-40B4-BE49-F238E27FC236}">
                  <a16:creationId xmlns:a16="http://schemas.microsoft.com/office/drawing/2014/main" id="{CCA8F0FC-DA12-47D6-9D7E-957682205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09" name="Line 1029">
              <a:extLst>
                <a:ext uri="{FF2B5EF4-FFF2-40B4-BE49-F238E27FC236}">
                  <a16:creationId xmlns:a16="http://schemas.microsoft.com/office/drawing/2014/main" id="{3DB2D03A-8B0C-431B-8D31-25AEED9C0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10" name="AutoShape 1030">
              <a:extLst>
                <a:ext uri="{FF2B5EF4-FFF2-40B4-BE49-F238E27FC236}">
                  <a16:creationId xmlns:a16="http://schemas.microsoft.com/office/drawing/2014/main" id="{050B984F-1A4B-4573-86CD-7AABC719FC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1" name="AutoShape 1031">
              <a:extLst>
                <a:ext uri="{FF2B5EF4-FFF2-40B4-BE49-F238E27FC236}">
                  <a16:creationId xmlns:a16="http://schemas.microsoft.com/office/drawing/2014/main" id="{F83E6C6D-DEB5-41DD-B9FD-432BC75F81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2" name="Rectangle 1032">
              <a:extLst>
                <a:ext uri="{FF2B5EF4-FFF2-40B4-BE49-F238E27FC236}">
                  <a16:creationId xmlns:a16="http://schemas.microsoft.com/office/drawing/2014/main" id="{2E0A1466-8C6D-49C9-BDC1-9A9A4B646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3" name="Rectangle 1033">
              <a:extLst>
                <a:ext uri="{FF2B5EF4-FFF2-40B4-BE49-F238E27FC236}">
                  <a16:creationId xmlns:a16="http://schemas.microsoft.com/office/drawing/2014/main" id="{CEA577DE-6D52-43EF-8B89-4A0D0F1F8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4" name="Rectangle 1034">
              <a:extLst>
                <a:ext uri="{FF2B5EF4-FFF2-40B4-BE49-F238E27FC236}">
                  <a16:creationId xmlns:a16="http://schemas.microsoft.com/office/drawing/2014/main" id="{204760C1-02E3-4994-AEBF-E18697BD8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5" name="Rectangle 1035">
              <a:extLst>
                <a:ext uri="{FF2B5EF4-FFF2-40B4-BE49-F238E27FC236}">
                  <a16:creationId xmlns:a16="http://schemas.microsoft.com/office/drawing/2014/main" id="{FE4B4923-A3F6-4524-AC43-5D068FF7E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6" name="Rectangle 1036">
              <a:extLst>
                <a:ext uri="{FF2B5EF4-FFF2-40B4-BE49-F238E27FC236}">
                  <a16:creationId xmlns:a16="http://schemas.microsoft.com/office/drawing/2014/main" id="{B9C654B3-C3CA-4ABA-8F4A-FBC684055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7" name="Rectangle 1037">
              <a:extLst>
                <a:ext uri="{FF2B5EF4-FFF2-40B4-BE49-F238E27FC236}">
                  <a16:creationId xmlns:a16="http://schemas.microsoft.com/office/drawing/2014/main" id="{060F618E-1F2D-4C56-810A-F6B4BA087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8" name="Rectangle 1038">
              <a:extLst>
                <a:ext uri="{FF2B5EF4-FFF2-40B4-BE49-F238E27FC236}">
                  <a16:creationId xmlns:a16="http://schemas.microsoft.com/office/drawing/2014/main" id="{92FEF2F0-A421-4DF3-ABDC-86D844446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9" name="Rectangle 1039">
              <a:extLst>
                <a:ext uri="{FF2B5EF4-FFF2-40B4-BE49-F238E27FC236}">
                  <a16:creationId xmlns:a16="http://schemas.microsoft.com/office/drawing/2014/main" id="{056A5C60-7FE5-4259-858D-22E8AD7FC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0" name="Rectangle 1040">
              <a:extLst>
                <a:ext uri="{FF2B5EF4-FFF2-40B4-BE49-F238E27FC236}">
                  <a16:creationId xmlns:a16="http://schemas.microsoft.com/office/drawing/2014/main" id="{D78AD67C-7E22-42A5-8987-8785CF0B5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21" name="Group 1041">
            <a:extLst>
              <a:ext uri="{FF2B5EF4-FFF2-40B4-BE49-F238E27FC236}">
                <a16:creationId xmlns:a16="http://schemas.microsoft.com/office/drawing/2014/main" id="{CBBB2C90-0FF4-477D-A118-55845F1307E3}"/>
              </a:ext>
            </a:extLst>
          </p:cNvPr>
          <p:cNvGrpSpPr>
            <a:grpSpLocks/>
          </p:cNvGrpSpPr>
          <p:nvPr/>
        </p:nvGrpSpPr>
        <p:grpSpPr bwMode="auto">
          <a:xfrm>
            <a:off x="2941638" y="2755900"/>
            <a:ext cx="52387" cy="488950"/>
            <a:chOff x="3654" y="2825"/>
            <a:chExt cx="136" cy="1424"/>
          </a:xfrm>
        </p:grpSpPr>
        <p:sp>
          <p:nvSpPr>
            <p:cNvPr id="47122" name="AutoShape 1042">
              <a:extLst>
                <a:ext uri="{FF2B5EF4-FFF2-40B4-BE49-F238E27FC236}">
                  <a16:creationId xmlns:a16="http://schemas.microsoft.com/office/drawing/2014/main" id="{5D0D0ADB-6D1B-4480-A3AC-4A35581A1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3" name="AutoShape 1043">
              <a:extLst>
                <a:ext uri="{FF2B5EF4-FFF2-40B4-BE49-F238E27FC236}">
                  <a16:creationId xmlns:a16="http://schemas.microsoft.com/office/drawing/2014/main" id="{13E72E0B-663A-473A-8DED-37A25F397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4" name="AutoShape 1044">
              <a:extLst>
                <a:ext uri="{FF2B5EF4-FFF2-40B4-BE49-F238E27FC236}">
                  <a16:creationId xmlns:a16="http://schemas.microsoft.com/office/drawing/2014/main" id="{C5DB9A06-67AD-4FCA-B483-AD5CEDC2AD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5" name="AutoShape 1045">
              <a:extLst>
                <a:ext uri="{FF2B5EF4-FFF2-40B4-BE49-F238E27FC236}">
                  <a16:creationId xmlns:a16="http://schemas.microsoft.com/office/drawing/2014/main" id="{EFA9BC6D-8B0F-419F-9BD9-D98D332D61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6" name="Rectangle 1046">
              <a:extLst>
                <a:ext uri="{FF2B5EF4-FFF2-40B4-BE49-F238E27FC236}">
                  <a16:creationId xmlns:a16="http://schemas.microsoft.com/office/drawing/2014/main" id="{49088AA4-9058-4F05-BAE8-2FB784BAC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7" name="Rectangle 1047">
              <a:extLst>
                <a:ext uri="{FF2B5EF4-FFF2-40B4-BE49-F238E27FC236}">
                  <a16:creationId xmlns:a16="http://schemas.microsoft.com/office/drawing/2014/main" id="{09B98A28-CE68-4DED-82D9-F4D0B3B5F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8" name="Rectangle 1048">
              <a:extLst>
                <a:ext uri="{FF2B5EF4-FFF2-40B4-BE49-F238E27FC236}">
                  <a16:creationId xmlns:a16="http://schemas.microsoft.com/office/drawing/2014/main" id="{8C6DDB02-A2E7-418D-857F-806C3C74C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29" name="Rectangle 1049">
              <a:extLst>
                <a:ext uri="{FF2B5EF4-FFF2-40B4-BE49-F238E27FC236}">
                  <a16:creationId xmlns:a16="http://schemas.microsoft.com/office/drawing/2014/main" id="{7156ABA4-FEBC-43A1-A444-A7272620A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0" name="Rectangle 1050">
              <a:extLst>
                <a:ext uri="{FF2B5EF4-FFF2-40B4-BE49-F238E27FC236}">
                  <a16:creationId xmlns:a16="http://schemas.microsoft.com/office/drawing/2014/main" id="{0B35FE26-8140-47F7-8CB1-890A7022D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1" name="Rectangle 1051">
              <a:extLst>
                <a:ext uri="{FF2B5EF4-FFF2-40B4-BE49-F238E27FC236}">
                  <a16:creationId xmlns:a16="http://schemas.microsoft.com/office/drawing/2014/main" id="{95D607C1-EBAE-4330-845F-D2947E59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32" name="Group 1052">
            <a:extLst>
              <a:ext uri="{FF2B5EF4-FFF2-40B4-BE49-F238E27FC236}">
                <a16:creationId xmlns:a16="http://schemas.microsoft.com/office/drawing/2014/main" id="{6EEA8419-3EFC-489B-AF97-F9A66B5D049C}"/>
              </a:ext>
            </a:extLst>
          </p:cNvPr>
          <p:cNvGrpSpPr>
            <a:grpSpLocks/>
          </p:cNvGrpSpPr>
          <p:nvPr/>
        </p:nvGrpSpPr>
        <p:grpSpPr bwMode="auto">
          <a:xfrm>
            <a:off x="3049588" y="2782888"/>
            <a:ext cx="52387" cy="461962"/>
            <a:chOff x="3895" y="2902"/>
            <a:chExt cx="136" cy="1347"/>
          </a:xfrm>
        </p:grpSpPr>
        <p:sp>
          <p:nvSpPr>
            <p:cNvPr id="47133" name="AutoShape 1053">
              <a:extLst>
                <a:ext uri="{FF2B5EF4-FFF2-40B4-BE49-F238E27FC236}">
                  <a16:creationId xmlns:a16="http://schemas.microsoft.com/office/drawing/2014/main" id="{3066D91B-1DAD-49B3-B43E-6551BACAB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4" name="AutoShape 1054">
              <a:extLst>
                <a:ext uri="{FF2B5EF4-FFF2-40B4-BE49-F238E27FC236}">
                  <a16:creationId xmlns:a16="http://schemas.microsoft.com/office/drawing/2014/main" id="{8887D0E9-65A1-4B64-B18F-3C6D92019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5" name="AutoShape 1055">
              <a:extLst>
                <a:ext uri="{FF2B5EF4-FFF2-40B4-BE49-F238E27FC236}">
                  <a16:creationId xmlns:a16="http://schemas.microsoft.com/office/drawing/2014/main" id="{FCEE0271-979C-4FBD-B7FF-CA3BFBB27A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6" name="AutoShape 1056">
              <a:extLst>
                <a:ext uri="{FF2B5EF4-FFF2-40B4-BE49-F238E27FC236}">
                  <a16:creationId xmlns:a16="http://schemas.microsoft.com/office/drawing/2014/main" id="{3E1162B8-4C8A-465C-BFD2-2DC4BC3EA9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7" name="Rectangle 1057">
              <a:extLst>
                <a:ext uri="{FF2B5EF4-FFF2-40B4-BE49-F238E27FC236}">
                  <a16:creationId xmlns:a16="http://schemas.microsoft.com/office/drawing/2014/main" id="{4ED32C9D-EECF-43CC-BAA2-E44578AD5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8" name="Rectangle 1058">
              <a:extLst>
                <a:ext uri="{FF2B5EF4-FFF2-40B4-BE49-F238E27FC236}">
                  <a16:creationId xmlns:a16="http://schemas.microsoft.com/office/drawing/2014/main" id="{190485A8-1F91-445D-B279-92BDE92A1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39" name="Rectangle 1059">
              <a:extLst>
                <a:ext uri="{FF2B5EF4-FFF2-40B4-BE49-F238E27FC236}">
                  <a16:creationId xmlns:a16="http://schemas.microsoft.com/office/drawing/2014/main" id="{1F02405E-BD54-4089-9E32-1BFB71784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0" name="Rectangle 1060">
              <a:extLst>
                <a:ext uri="{FF2B5EF4-FFF2-40B4-BE49-F238E27FC236}">
                  <a16:creationId xmlns:a16="http://schemas.microsoft.com/office/drawing/2014/main" id="{B99AF17A-5D28-4502-A55C-E0D660B06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1" name="Rectangle 1061">
              <a:extLst>
                <a:ext uri="{FF2B5EF4-FFF2-40B4-BE49-F238E27FC236}">
                  <a16:creationId xmlns:a16="http://schemas.microsoft.com/office/drawing/2014/main" id="{F80FD558-AE79-4583-B027-9B3EA54CB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42" name="Group 1062">
            <a:extLst>
              <a:ext uri="{FF2B5EF4-FFF2-40B4-BE49-F238E27FC236}">
                <a16:creationId xmlns:a16="http://schemas.microsoft.com/office/drawing/2014/main" id="{26F31DB8-F307-4139-901F-CB51C7155628}"/>
              </a:ext>
            </a:extLst>
          </p:cNvPr>
          <p:cNvGrpSpPr>
            <a:grpSpLocks/>
          </p:cNvGrpSpPr>
          <p:nvPr/>
        </p:nvGrpSpPr>
        <p:grpSpPr bwMode="auto">
          <a:xfrm>
            <a:off x="3157538" y="2813050"/>
            <a:ext cx="52387" cy="431800"/>
            <a:chOff x="4136" y="2989"/>
            <a:chExt cx="136" cy="1260"/>
          </a:xfrm>
        </p:grpSpPr>
        <p:sp>
          <p:nvSpPr>
            <p:cNvPr id="47143" name="AutoShape 1063">
              <a:extLst>
                <a:ext uri="{FF2B5EF4-FFF2-40B4-BE49-F238E27FC236}">
                  <a16:creationId xmlns:a16="http://schemas.microsoft.com/office/drawing/2014/main" id="{4827216F-E714-4195-B1B6-ADD0A1681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4" name="AutoShape 1064">
              <a:extLst>
                <a:ext uri="{FF2B5EF4-FFF2-40B4-BE49-F238E27FC236}">
                  <a16:creationId xmlns:a16="http://schemas.microsoft.com/office/drawing/2014/main" id="{1C358F69-E3F5-4590-AE66-58D1F4F1E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5" name="AutoShape 1065">
              <a:extLst>
                <a:ext uri="{FF2B5EF4-FFF2-40B4-BE49-F238E27FC236}">
                  <a16:creationId xmlns:a16="http://schemas.microsoft.com/office/drawing/2014/main" id="{106BCDFB-8D8D-4B92-8C13-2393A5440D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6" name="AutoShape 1066">
              <a:extLst>
                <a:ext uri="{FF2B5EF4-FFF2-40B4-BE49-F238E27FC236}">
                  <a16:creationId xmlns:a16="http://schemas.microsoft.com/office/drawing/2014/main" id="{9457C5F3-AD78-40F1-9F24-494F6DBDF9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7" name="Rectangle 1067">
              <a:extLst>
                <a:ext uri="{FF2B5EF4-FFF2-40B4-BE49-F238E27FC236}">
                  <a16:creationId xmlns:a16="http://schemas.microsoft.com/office/drawing/2014/main" id="{5E44F3D3-6105-4E1C-B036-8CDA2C9C6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8" name="Rectangle 1068">
              <a:extLst>
                <a:ext uri="{FF2B5EF4-FFF2-40B4-BE49-F238E27FC236}">
                  <a16:creationId xmlns:a16="http://schemas.microsoft.com/office/drawing/2014/main" id="{62FC9602-5C89-4D0E-B6E8-1FF5F854E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9" name="Rectangle 1069">
              <a:extLst>
                <a:ext uri="{FF2B5EF4-FFF2-40B4-BE49-F238E27FC236}">
                  <a16:creationId xmlns:a16="http://schemas.microsoft.com/office/drawing/2014/main" id="{FAC025FA-C71A-4AB0-80CA-F944BDE9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0" name="Rectangle 1070">
              <a:extLst>
                <a:ext uri="{FF2B5EF4-FFF2-40B4-BE49-F238E27FC236}">
                  <a16:creationId xmlns:a16="http://schemas.microsoft.com/office/drawing/2014/main" id="{D59699C9-1F9E-476B-98B9-794D640E9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1" name="Rectangle 1071">
              <a:extLst>
                <a:ext uri="{FF2B5EF4-FFF2-40B4-BE49-F238E27FC236}">
                  <a16:creationId xmlns:a16="http://schemas.microsoft.com/office/drawing/2014/main" id="{6DDEC3C4-6BEC-4418-AE51-2C18DB13A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52" name="Group 1072">
            <a:extLst>
              <a:ext uri="{FF2B5EF4-FFF2-40B4-BE49-F238E27FC236}">
                <a16:creationId xmlns:a16="http://schemas.microsoft.com/office/drawing/2014/main" id="{8C35F7D0-7F2A-4CD6-9317-59BDB0F4702C}"/>
              </a:ext>
            </a:extLst>
          </p:cNvPr>
          <p:cNvGrpSpPr>
            <a:grpSpLocks/>
          </p:cNvGrpSpPr>
          <p:nvPr/>
        </p:nvGrpSpPr>
        <p:grpSpPr bwMode="auto">
          <a:xfrm>
            <a:off x="3265488" y="2862263"/>
            <a:ext cx="52387" cy="382587"/>
            <a:chOff x="4376" y="3134"/>
            <a:chExt cx="136" cy="1115"/>
          </a:xfrm>
        </p:grpSpPr>
        <p:sp>
          <p:nvSpPr>
            <p:cNvPr id="47153" name="AutoShape 1073">
              <a:extLst>
                <a:ext uri="{FF2B5EF4-FFF2-40B4-BE49-F238E27FC236}">
                  <a16:creationId xmlns:a16="http://schemas.microsoft.com/office/drawing/2014/main" id="{8A5F72F5-9333-4B18-B512-4276126D2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4" name="AutoShape 1074">
              <a:extLst>
                <a:ext uri="{FF2B5EF4-FFF2-40B4-BE49-F238E27FC236}">
                  <a16:creationId xmlns:a16="http://schemas.microsoft.com/office/drawing/2014/main" id="{D66B2BE8-44FF-44C1-AAB6-B5C95D390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5" name="AutoShape 1075">
              <a:extLst>
                <a:ext uri="{FF2B5EF4-FFF2-40B4-BE49-F238E27FC236}">
                  <a16:creationId xmlns:a16="http://schemas.microsoft.com/office/drawing/2014/main" id="{32350840-55CE-4336-95C8-62849C20E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6" name="AutoShape 1076">
              <a:extLst>
                <a:ext uri="{FF2B5EF4-FFF2-40B4-BE49-F238E27FC236}">
                  <a16:creationId xmlns:a16="http://schemas.microsoft.com/office/drawing/2014/main" id="{8F8F51B8-79A0-443D-8CC0-3BC21E39E3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7" name="Rectangle 1077">
              <a:extLst>
                <a:ext uri="{FF2B5EF4-FFF2-40B4-BE49-F238E27FC236}">
                  <a16:creationId xmlns:a16="http://schemas.microsoft.com/office/drawing/2014/main" id="{C76B0533-7DE3-465A-A4F1-0CB32739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8" name="Rectangle 1078">
              <a:extLst>
                <a:ext uri="{FF2B5EF4-FFF2-40B4-BE49-F238E27FC236}">
                  <a16:creationId xmlns:a16="http://schemas.microsoft.com/office/drawing/2014/main" id="{40DEC5D7-FE9C-405B-A6FF-5E71023FB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59" name="Rectangle 1079">
              <a:extLst>
                <a:ext uri="{FF2B5EF4-FFF2-40B4-BE49-F238E27FC236}">
                  <a16:creationId xmlns:a16="http://schemas.microsoft.com/office/drawing/2014/main" id="{7B65529E-FAB7-4A53-8072-FAFC9CB37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0" name="Rectangle 1080">
              <a:extLst>
                <a:ext uri="{FF2B5EF4-FFF2-40B4-BE49-F238E27FC236}">
                  <a16:creationId xmlns:a16="http://schemas.microsoft.com/office/drawing/2014/main" id="{CCE31774-079C-4DA5-BBBB-D0D21772C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1" name="Rectangle 1081">
              <a:extLst>
                <a:ext uri="{FF2B5EF4-FFF2-40B4-BE49-F238E27FC236}">
                  <a16:creationId xmlns:a16="http://schemas.microsoft.com/office/drawing/2014/main" id="{EEA2B6DC-4C18-4F95-B641-9F97F0F1A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62" name="Group 1082">
            <a:extLst>
              <a:ext uri="{FF2B5EF4-FFF2-40B4-BE49-F238E27FC236}">
                <a16:creationId xmlns:a16="http://schemas.microsoft.com/office/drawing/2014/main" id="{3199F3AD-B25C-4053-990F-7CBF7E22BDE8}"/>
              </a:ext>
            </a:extLst>
          </p:cNvPr>
          <p:cNvGrpSpPr>
            <a:grpSpLocks/>
          </p:cNvGrpSpPr>
          <p:nvPr/>
        </p:nvGrpSpPr>
        <p:grpSpPr bwMode="auto">
          <a:xfrm>
            <a:off x="3373438" y="2895600"/>
            <a:ext cx="52387" cy="349250"/>
            <a:chOff x="4617" y="3229"/>
            <a:chExt cx="136" cy="1018"/>
          </a:xfrm>
        </p:grpSpPr>
        <p:sp>
          <p:nvSpPr>
            <p:cNvPr id="47163" name="AutoShape 1083">
              <a:extLst>
                <a:ext uri="{FF2B5EF4-FFF2-40B4-BE49-F238E27FC236}">
                  <a16:creationId xmlns:a16="http://schemas.microsoft.com/office/drawing/2014/main" id="{18FA122E-0E08-41AA-9CC2-82D634CE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4" name="AutoShape 1084">
              <a:extLst>
                <a:ext uri="{FF2B5EF4-FFF2-40B4-BE49-F238E27FC236}">
                  <a16:creationId xmlns:a16="http://schemas.microsoft.com/office/drawing/2014/main" id="{3926ED92-883D-4819-AD42-3D7E3E81D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5" name="AutoShape 1085">
              <a:extLst>
                <a:ext uri="{FF2B5EF4-FFF2-40B4-BE49-F238E27FC236}">
                  <a16:creationId xmlns:a16="http://schemas.microsoft.com/office/drawing/2014/main" id="{072DE7A0-B0AB-485E-A6CD-7774CE6264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6" name="AutoShape 1086">
              <a:extLst>
                <a:ext uri="{FF2B5EF4-FFF2-40B4-BE49-F238E27FC236}">
                  <a16:creationId xmlns:a16="http://schemas.microsoft.com/office/drawing/2014/main" id="{4F191C4A-5CEF-4BAD-B32F-995CCF1D5E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7" name="Rectangle 1087">
              <a:extLst>
                <a:ext uri="{FF2B5EF4-FFF2-40B4-BE49-F238E27FC236}">
                  <a16:creationId xmlns:a16="http://schemas.microsoft.com/office/drawing/2014/main" id="{8FD99287-2606-4484-8E3F-C9A70249B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8" name="Rectangle 1088">
              <a:extLst>
                <a:ext uri="{FF2B5EF4-FFF2-40B4-BE49-F238E27FC236}">
                  <a16:creationId xmlns:a16="http://schemas.microsoft.com/office/drawing/2014/main" id="{B891E484-F2A6-40B8-832C-9AE6ADCE4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69" name="Rectangle 1089">
              <a:extLst>
                <a:ext uri="{FF2B5EF4-FFF2-40B4-BE49-F238E27FC236}">
                  <a16:creationId xmlns:a16="http://schemas.microsoft.com/office/drawing/2014/main" id="{15B5C425-1F39-4D10-B6C8-2BBBCDB93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70" name="Group 1090">
            <a:extLst>
              <a:ext uri="{FF2B5EF4-FFF2-40B4-BE49-F238E27FC236}">
                <a16:creationId xmlns:a16="http://schemas.microsoft.com/office/drawing/2014/main" id="{BB2A73F4-2B0C-41EE-BA5B-3F70E3FFBC6D}"/>
              </a:ext>
            </a:extLst>
          </p:cNvPr>
          <p:cNvGrpSpPr>
            <a:grpSpLocks/>
          </p:cNvGrpSpPr>
          <p:nvPr/>
        </p:nvGrpSpPr>
        <p:grpSpPr bwMode="auto">
          <a:xfrm>
            <a:off x="3481388" y="2979738"/>
            <a:ext cx="52387" cy="265112"/>
            <a:chOff x="4858" y="3478"/>
            <a:chExt cx="136" cy="770"/>
          </a:xfrm>
        </p:grpSpPr>
        <p:sp>
          <p:nvSpPr>
            <p:cNvPr id="47171" name="AutoShape 1091">
              <a:extLst>
                <a:ext uri="{FF2B5EF4-FFF2-40B4-BE49-F238E27FC236}">
                  <a16:creationId xmlns:a16="http://schemas.microsoft.com/office/drawing/2014/main" id="{D9D39E16-D720-46F1-9638-9E1C01A81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2" name="AutoShape 1092">
              <a:extLst>
                <a:ext uri="{FF2B5EF4-FFF2-40B4-BE49-F238E27FC236}">
                  <a16:creationId xmlns:a16="http://schemas.microsoft.com/office/drawing/2014/main" id="{DDAF2079-1157-4670-9F27-442B8C1DB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3" name="AutoShape 1093">
              <a:extLst>
                <a:ext uri="{FF2B5EF4-FFF2-40B4-BE49-F238E27FC236}">
                  <a16:creationId xmlns:a16="http://schemas.microsoft.com/office/drawing/2014/main" id="{2ECF16E7-F14B-4281-A0B9-95133C539E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4" name="AutoShape 1094">
              <a:extLst>
                <a:ext uri="{FF2B5EF4-FFF2-40B4-BE49-F238E27FC236}">
                  <a16:creationId xmlns:a16="http://schemas.microsoft.com/office/drawing/2014/main" id="{ADB79B6E-356E-4564-9D68-56A20EC17D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5" name="AutoShape 1095">
              <a:extLst>
                <a:ext uri="{FF2B5EF4-FFF2-40B4-BE49-F238E27FC236}">
                  <a16:creationId xmlns:a16="http://schemas.microsoft.com/office/drawing/2014/main" id="{EFC5896D-79D3-4759-9FCC-E09F1BDBF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6" name="Line 1096">
              <a:extLst>
                <a:ext uri="{FF2B5EF4-FFF2-40B4-BE49-F238E27FC236}">
                  <a16:creationId xmlns:a16="http://schemas.microsoft.com/office/drawing/2014/main" id="{D4E3A925-983B-4009-B088-E5C203718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77" name="Line 1097">
              <a:extLst>
                <a:ext uri="{FF2B5EF4-FFF2-40B4-BE49-F238E27FC236}">
                  <a16:creationId xmlns:a16="http://schemas.microsoft.com/office/drawing/2014/main" id="{BD5677B2-54F8-45E1-8E7A-9F9B002D9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78" name="Rectangle 1098">
              <a:extLst>
                <a:ext uri="{FF2B5EF4-FFF2-40B4-BE49-F238E27FC236}">
                  <a16:creationId xmlns:a16="http://schemas.microsoft.com/office/drawing/2014/main" id="{CB14BE1A-F4AD-4C25-B4D6-C58C2C2AA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79" name="Rectangle 1099">
              <a:extLst>
                <a:ext uri="{FF2B5EF4-FFF2-40B4-BE49-F238E27FC236}">
                  <a16:creationId xmlns:a16="http://schemas.microsoft.com/office/drawing/2014/main" id="{DE7AB28E-B697-447C-9C40-CC63B6E73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180" name="Group 1100">
            <a:extLst>
              <a:ext uri="{FF2B5EF4-FFF2-40B4-BE49-F238E27FC236}">
                <a16:creationId xmlns:a16="http://schemas.microsoft.com/office/drawing/2014/main" id="{75FD0E86-563C-44B1-8012-55B57FF3481A}"/>
              </a:ext>
            </a:extLst>
          </p:cNvPr>
          <p:cNvGrpSpPr>
            <a:grpSpLocks/>
          </p:cNvGrpSpPr>
          <p:nvPr/>
        </p:nvGrpSpPr>
        <p:grpSpPr bwMode="auto">
          <a:xfrm>
            <a:off x="3590925" y="2965450"/>
            <a:ext cx="52388" cy="279400"/>
            <a:chOff x="5098" y="3433"/>
            <a:chExt cx="136" cy="816"/>
          </a:xfrm>
        </p:grpSpPr>
        <p:sp>
          <p:nvSpPr>
            <p:cNvPr id="47181" name="AutoShape 1101">
              <a:extLst>
                <a:ext uri="{FF2B5EF4-FFF2-40B4-BE49-F238E27FC236}">
                  <a16:creationId xmlns:a16="http://schemas.microsoft.com/office/drawing/2014/main" id="{A90D6206-CDC0-4F40-A596-F8F3F7D40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2" name="AutoShape 1102">
              <a:extLst>
                <a:ext uri="{FF2B5EF4-FFF2-40B4-BE49-F238E27FC236}">
                  <a16:creationId xmlns:a16="http://schemas.microsoft.com/office/drawing/2014/main" id="{F4F6D954-CB8F-4AC5-BDB9-CEC9A4E8A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3" name="Line 1103">
              <a:extLst>
                <a:ext uri="{FF2B5EF4-FFF2-40B4-BE49-F238E27FC236}">
                  <a16:creationId xmlns:a16="http://schemas.microsoft.com/office/drawing/2014/main" id="{BD3CC468-89B9-40A3-9313-EBFCA7FF3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84" name="Line 1104">
              <a:extLst>
                <a:ext uri="{FF2B5EF4-FFF2-40B4-BE49-F238E27FC236}">
                  <a16:creationId xmlns:a16="http://schemas.microsoft.com/office/drawing/2014/main" id="{69AB2F6F-0FAB-469A-8BE1-37E9FE4B3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85" name="AutoShape 1105">
              <a:extLst>
                <a:ext uri="{FF2B5EF4-FFF2-40B4-BE49-F238E27FC236}">
                  <a16:creationId xmlns:a16="http://schemas.microsoft.com/office/drawing/2014/main" id="{D4C3CB7F-F792-4A99-ADC8-E34F66790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6" name="AutoShape 1106">
              <a:extLst>
                <a:ext uri="{FF2B5EF4-FFF2-40B4-BE49-F238E27FC236}">
                  <a16:creationId xmlns:a16="http://schemas.microsoft.com/office/drawing/2014/main" id="{B749B403-E6E2-4EAD-BE5C-B37E9499B1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7" name="AutoShape 1107">
              <a:extLst>
                <a:ext uri="{FF2B5EF4-FFF2-40B4-BE49-F238E27FC236}">
                  <a16:creationId xmlns:a16="http://schemas.microsoft.com/office/drawing/2014/main" id="{D574A550-F095-4C15-A874-D063100E2E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8" name="Rectangle 1108">
              <a:extLst>
                <a:ext uri="{FF2B5EF4-FFF2-40B4-BE49-F238E27FC236}">
                  <a16:creationId xmlns:a16="http://schemas.microsoft.com/office/drawing/2014/main" id="{9A619CE3-1055-42CD-9608-671A83FBC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89" name="Rectangle 1109">
              <a:extLst>
                <a:ext uri="{FF2B5EF4-FFF2-40B4-BE49-F238E27FC236}">
                  <a16:creationId xmlns:a16="http://schemas.microsoft.com/office/drawing/2014/main" id="{178251A4-57F9-46EE-91A4-2C375B552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0" name="Rectangle 1110">
              <a:extLst>
                <a:ext uri="{FF2B5EF4-FFF2-40B4-BE49-F238E27FC236}">
                  <a16:creationId xmlns:a16="http://schemas.microsoft.com/office/drawing/2014/main" id="{A004D785-9999-4FC1-9372-6C597FB75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7191" name="Arc 1111">
            <a:extLst>
              <a:ext uri="{FF2B5EF4-FFF2-40B4-BE49-F238E27FC236}">
                <a16:creationId xmlns:a16="http://schemas.microsoft.com/office/drawing/2014/main" id="{99B1DB95-7216-4017-9CF9-6AAD01135342}"/>
              </a:ext>
            </a:extLst>
          </p:cNvPr>
          <p:cNvSpPr>
            <a:spLocks/>
          </p:cNvSpPr>
          <p:nvPr/>
        </p:nvSpPr>
        <p:spPr bwMode="auto">
          <a:xfrm flipH="1" flipV="1">
            <a:off x="3589338" y="3429000"/>
            <a:ext cx="40322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92" name="Oval 1112">
            <a:extLst>
              <a:ext uri="{FF2B5EF4-FFF2-40B4-BE49-F238E27FC236}">
                <a16:creationId xmlns:a16="http://schemas.microsoft.com/office/drawing/2014/main" id="{4B169C03-1218-44EF-B8D0-7AE9CB52A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3833813"/>
            <a:ext cx="3238500" cy="2474912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7193" name="Group 1113">
            <a:extLst>
              <a:ext uri="{FF2B5EF4-FFF2-40B4-BE49-F238E27FC236}">
                <a16:creationId xmlns:a16="http://schemas.microsoft.com/office/drawing/2014/main" id="{3441A72B-9134-4AF3-87F3-2FB93550A40B}"/>
              </a:ext>
            </a:extLst>
          </p:cNvPr>
          <p:cNvGrpSpPr>
            <a:grpSpLocks/>
          </p:cNvGrpSpPr>
          <p:nvPr/>
        </p:nvGrpSpPr>
        <p:grpSpPr bwMode="auto">
          <a:xfrm>
            <a:off x="1304925" y="4429125"/>
            <a:ext cx="52388" cy="1416050"/>
            <a:chOff x="45" y="119"/>
            <a:chExt cx="136" cy="4130"/>
          </a:xfrm>
        </p:grpSpPr>
        <p:sp>
          <p:nvSpPr>
            <p:cNvPr id="47194" name="AutoShape 1114">
              <a:extLst>
                <a:ext uri="{FF2B5EF4-FFF2-40B4-BE49-F238E27FC236}">
                  <a16:creationId xmlns:a16="http://schemas.microsoft.com/office/drawing/2014/main" id="{3A12D298-D97C-448B-9995-FC9A1BEBD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9"/>
              <a:ext cx="136" cy="2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5" name="Rectangle 1115">
              <a:extLst>
                <a:ext uri="{FF2B5EF4-FFF2-40B4-BE49-F238E27FC236}">
                  <a16:creationId xmlns:a16="http://schemas.microsoft.com/office/drawing/2014/main" id="{8318ED2F-EADE-47B0-820B-3475C6A1D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47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6" name="Rectangle 1116">
              <a:extLst>
                <a:ext uri="{FF2B5EF4-FFF2-40B4-BE49-F238E27FC236}">
                  <a16:creationId xmlns:a16="http://schemas.microsoft.com/office/drawing/2014/main" id="{51542311-A89B-4583-B75D-31F4E931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74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7" name="Rectangle 1117">
              <a:extLst>
                <a:ext uri="{FF2B5EF4-FFF2-40B4-BE49-F238E27FC236}">
                  <a16:creationId xmlns:a16="http://schemas.microsoft.com/office/drawing/2014/main" id="{44FDC873-2C76-427A-9DC9-336315C7F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622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8" name="Rectangle 1118">
              <a:extLst>
                <a:ext uri="{FF2B5EF4-FFF2-40B4-BE49-F238E27FC236}">
                  <a16:creationId xmlns:a16="http://schemas.microsoft.com/office/drawing/2014/main" id="{18008C64-0392-4CFB-862F-462F096B5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72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99" name="Rectangle 1119">
              <a:extLst>
                <a:ext uri="{FF2B5EF4-FFF2-40B4-BE49-F238E27FC236}">
                  <a16:creationId xmlns:a16="http://schemas.microsoft.com/office/drawing/2014/main" id="{386A52A2-D860-4981-BD82-97BB059A3F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" y="901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0" name="Rectangle 1120">
              <a:extLst>
                <a:ext uri="{FF2B5EF4-FFF2-40B4-BE49-F238E27FC236}">
                  <a16:creationId xmlns:a16="http://schemas.microsoft.com/office/drawing/2014/main" id="{C54A3BCF-466C-4F5B-9760-6DC33EF66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966"/>
              <a:ext cx="136" cy="1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1" name="Rectangle 1121">
              <a:extLst>
                <a:ext uri="{FF2B5EF4-FFF2-40B4-BE49-F238E27FC236}">
                  <a16:creationId xmlns:a16="http://schemas.microsoft.com/office/drawing/2014/main" id="{564382E0-C176-4F6B-B599-A15E63028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126"/>
              <a:ext cx="136" cy="2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2" name="Rectangle 1122">
              <a:extLst>
                <a:ext uri="{FF2B5EF4-FFF2-40B4-BE49-F238E27FC236}">
                  <a16:creationId xmlns:a16="http://schemas.microsoft.com/office/drawing/2014/main" id="{AAB7B635-24A6-4172-83D6-3553E156D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479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3" name="Rectangle 1123">
              <a:extLst>
                <a:ext uri="{FF2B5EF4-FFF2-40B4-BE49-F238E27FC236}">
                  <a16:creationId xmlns:a16="http://schemas.microsoft.com/office/drawing/2014/main" id="{D628A935-BCB2-4D8C-8347-268CD3EBF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613"/>
              <a:ext cx="136" cy="2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4" name="Rectangle 1124">
              <a:extLst>
                <a:ext uri="{FF2B5EF4-FFF2-40B4-BE49-F238E27FC236}">
                  <a16:creationId xmlns:a16="http://schemas.microsoft.com/office/drawing/2014/main" id="{923F4CFC-66A1-4444-BDC7-1FA9E3FAD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1961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5" name="Rectangle 1125">
              <a:extLst>
                <a:ext uri="{FF2B5EF4-FFF2-40B4-BE49-F238E27FC236}">
                  <a16:creationId xmlns:a16="http://schemas.microsoft.com/office/drawing/2014/main" id="{164D7276-7E96-4134-976A-63970CA0D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069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6" name="AutoShape 1126">
              <a:extLst>
                <a:ext uri="{FF2B5EF4-FFF2-40B4-BE49-F238E27FC236}">
                  <a16:creationId xmlns:a16="http://schemas.microsoft.com/office/drawing/2014/main" id="{549C1261-BC17-406B-9D5D-B8B72E573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55"/>
              <a:ext cx="136" cy="209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7" name="Rectangle 1127">
              <a:extLst>
                <a:ext uri="{FF2B5EF4-FFF2-40B4-BE49-F238E27FC236}">
                  <a16:creationId xmlns:a16="http://schemas.microsoft.com/office/drawing/2014/main" id="{E991E51A-8827-4F0D-8E10-934F8DF7E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189"/>
              <a:ext cx="136" cy="30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8" name="Rectangle 1128">
              <a:extLst>
                <a:ext uri="{FF2B5EF4-FFF2-40B4-BE49-F238E27FC236}">
                  <a16:creationId xmlns:a16="http://schemas.microsoft.com/office/drawing/2014/main" id="{466D46EE-3F9D-425C-93B0-0C7452EC2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555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09" name="Rectangle 1129">
              <a:extLst>
                <a:ext uri="{FF2B5EF4-FFF2-40B4-BE49-F238E27FC236}">
                  <a16:creationId xmlns:a16="http://schemas.microsoft.com/office/drawing/2014/main" id="{3914EF9C-41DD-4181-80FB-F2C173874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684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0" name="Rectangle 1130">
              <a:extLst>
                <a:ext uri="{FF2B5EF4-FFF2-40B4-BE49-F238E27FC236}">
                  <a16:creationId xmlns:a16="http://schemas.microsoft.com/office/drawing/2014/main" id="{6C6A1F95-543D-4F73-8040-0B1421D0F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290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1" name="Rectangle 1131">
              <a:extLst>
                <a:ext uri="{FF2B5EF4-FFF2-40B4-BE49-F238E27FC236}">
                  <a16:creationId xmlns:a16="http://schemas.microsoft.com/office/drawing/2014/main" id="{1FE3091D-A69B-4CE4-8EBA-69BED2CE8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128"/>
              <a:ext cx="136" cy="3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2" name="Rectangle 1132">
              <a:extLst>
                <a:ext uri="{FF2B5EF4-FFF2-40B4-BE49-F238E27FC236}">
                  <a16:creationId xmlns:a16="http://schemas.microsoft.com/office/drawing/2014/main" id="{8F1E9973-8A6F-4736-9074-26B34C0EC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651"/>
              <a:ext cx="136" cy="3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3" name="Rectangle 1133">
              <a:extLst>
                <a:ext uri="{FF2B5EF4-FFF2-40B4-BE49-F238E27FC236}">
                  <a16:creationId xmlns:a16="http://schemas.microsoft.com/office/drawing/2014/main" id="{788F9F3E-4786-4180-97F8-4EAA9ED91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750"/>
              <a:ext cx="136" cy="16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4" name="Rectangle 1134">
              <a:extLst>
                <a:ext uri="{FF2B5EF4-FFF2-40B4-BE49-F238E27FC236}">
                  <a16:creationId xmlns:a16="http://schemas.microsoft.com/office/drawing/2014/main" id="{3294530A-EAF9-44FD-B950-94FBBC03F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02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5" name="Rectangle 1135">
              <a:extLst>
                <a:ext uri="{FF2B5EF4-FFF2-40B4-BE49-F238E27FC236}">
                  <a16:creationId xmlns:a16="http://schemas.microsoft.com/office/drawing/2014/main" id="{D7165F8F-6F26-4051-9EA1-A3CD9B423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4057"/>
              <a:ext cx="136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6" name="AutoShape 1136">
              <a:extLst>
                <a:ext uri="{FF2B5EF4-FFF2-40B4-BE49-F238E27FC236}">
                  <a16:creationId xmlns:a16="http://schemas.microsoft.com/office/drawing/2014/main" id="{52D5892F-E285-40F9-BA48-50D9DD5661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4" y="206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17" name="AutoShape 1137">
              <a:extLst>
                <a:ext uri="{FF2B5EF4-FFF2-40B4-BE49-F238E27FC236}">
                  <a16:creationId xmlns:a16="http://schemas.microsoft.com/office/drawing/2014/main" id="{982467DB-F142-466E-B8AF-A55FF25DE0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4" y="210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218" name="Group 1138">
            <a:extLst>
              <a:ext uri="{FF2B5EF4-FFF2-40B4-BE49-F238E27FC236}">
                <a16:creationId xmlns:a16="http://schemas.microsoft.com/office/drawing/2014/main" id="{59DF852E-9EF8-4F0B-889E-A2FE7E1748BF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506913"/>
            <a:ext cx="52388" cy="1338262"/>
            <a:chOff x="285" y="345"/>
            <a:chExt cx="136" cy="3904"/>
          </a:xfrm>
        </p:grpSpPr>
        <p:sp>
          <p:nvSpPr>
            <p:cNvPr id="47219" name="AutoShape 1139">
              <a:extLst>
                <a:ext uri="{FF2B5EF4-FFF2-40B4-BE49-F238E27FC236}">
                  <a16:creationId xmlns:a16="http://schemas.microsoft.com/office/drawing/2014/main" id="{135BBA17-87C2-40A4-BD54-D4F473F72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5"/>
              <a:ext cx="136" cy="1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0" name="Rectangle 1140">
              <a:extLst>
                <a:ext uri="{FF2B5EF4-FFF2-40B4-BE49-F238E27FC236}">
                  <a16:creationId xmlns:a16="http://schemas.microsoft.com/office/drawing/2014/main" id="{42FC0D01-D4F8-4436-921E-91E43BC47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706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1" name="Rectangle 1141">
              <a:extLst>
                <a:ext uri="{FF2B5EF4-FFF2-40B4-BE49-F238E27FC236}">
                  <a16:creationId xmlns:a16="http://schemas.microsoft.com/office/drawing/2014/main" id="{2D88085C-E3DE-400F-9F2A-A6FC7BA3A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57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2" name="Rectangle 1142">
              <a:extLst>
                <a:ext uri="{FF2B5EF4-FFF2-40B4-BE49-F238E27FC236}">
                  <a16:creationId xmlns:a16="http://schemas.microsoft.com/office/drawing/2014/main" id="{B00CFB2B-DBCD-4443-AC64-0EC55C3C6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341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3" name="Rectangle 1143">
              <a:extLst>
                <a:ext uri="{FF2B5EF4-FFF2-40B4-BE49-F238E27FC236}">
                  <a16:creationId xmlns:a16="http://schemas.microsoft.com/office/drawing/2014/main" id="{225C5609-A682-48BF-9182-931A51A03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063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4" name="Rectangle 1144">
              <a:extLst>
                <a:ext uri="{FF2B5EF4-FFF2-40B4-BE49-F238E27FC236}">
                  <a16:creationId xmlns:a16="http://schemas.microsoft.com/office/drawing/2014/main" id="{B81CA1D8-5B28-4703-98F8-63641FD2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771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5" name="Rectangle 1145">
              <a:extLst>
                <a:ext uri="{FF2B5EF4-FFF2-40B4-BE49-F238E27FC236}">
                  <a16:creationId xmlns:a16="http://schemas.microsoft.com/office/drawing/2014/main" id="{7A34CDE2-988A-4DAB-83B7-B1A71F5A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80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6" name="Rectangle 1146">
              <a:extLst>
                <a:ext uri="{FF2B5EF4-FFF2-40B4-BE49-F238E27FC236}">
                  <a16:creationId xmlns:a16="http://schemas.microsoft.com/office/drawing/2014/main" id="{42C20EFC-00A3-431D-893A-6FF8CBD25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7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7" name="AutoShape 1147">
              <a:extLst>
                <a:ext uri="{FF2B5EF4-FFF2-40B4-BE49-F238E27FC236}">
                  <a16:creationId xmlns:a16="http://schemas.microsoft.com/office/drawing/2014/main" id="{761B099A-ABF8-485B-85C7-4C41B9A63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879"/>
              <a:ext cx="136" cy="23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8" name="Rectangle 1148">
              <a:extLst>
                <a:ext uri="{FF2B5EF4-FFF2-40B4-BE49-F238E27FC236}">
                  <a16:creationId xmlns:a16="http://schemas.microsoft.com/office/drawing/2014/main" id="{FDBC3AD4-8397-4414-91E3-665B80E04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13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29" name="Rectangle 1149">
              <a:extLst>
                <a:ext uri="{FF2B5EF4-FFF2-40B4-BE49-F238E27FC236}">
                  <a16:creationId xmlns:a16="http://schemas.microsoft.com/office/drawing/2014/main" id="{8E6D4CEB-EDF2-4C9B-82FD-28B63E460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018"/>
              <a:ext cx="136" cy="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0" name="Rectangle 1150">
              <a:extLst>
                <a:ext uri="{FF2B5EF4-FFF2-40B4-BE49-F238E27FC236}">
                  <a16:creationId xmlns:a16="http://schemas.microsoft.com/office/drawing/2014/main" id="{0263D398-EA54-4B27-B0E1-06639424A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218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1" name="Rectangle 1151">
              <a:extLst>
                <a:ext uri="{FF2B5EF4-FFF2-40B4-BE49-F238E27FC236}">
                  <a16:creationId xmlns:a16="http://schemas.microsoft.com/office/drawing/2014/main" id="{15B6C06D-4C1F-4DA8-A2BF-7BFDBAC99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338"/>
              <a:ext cx="136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2" name="Rectangle 1152">
              <a:extLst>
                <a:ext uri="{FF2B5EF4-FFF2-40B4-BE49-F238E27FC236}">
                  <a16:creationId xmlns:a16="http://schemas.microsoft.com/office/drawing/2014/main" id="{7CA62023-FF21-496A-93F6-36F53F719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9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3" name="Rectangle 1153">
              <a:extLst>
                <a:ext uri="{FF2B5EF4-FFF2-40B4-BE49-F238E27FC236}">
                  <a16:creationId xmlns:a16="http://schemas.microsoft.com/office/drawing/2014/main" id="{DFB7F8B8-2BB2-4DAB-8B6E-4CC8CA9AF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597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4" name="Rectangle 1154">
              <a:extLst>
                <a:ext uri="{FF2B5EF4-FFF2-40B4-BE49-F238E27FC236}">
                  <a16:creationId xmlns:a16="http://schemas.microsoft.com/office/drawing/2014/main" id="{4C82B6AE-1B63-4D02-A8EF-CFE0A7A77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82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5" name="Rectangle 1155">
              <a:extLst>
                <a:ext uri="{FF2B5EF4-FFF2-40B4-BE49-F238E27FC236}">
                  <a16:creationId xmlns:a16="http://schemas.microsoft.com/office/drawing/2014/main" id="{35C9B92C-154A-4753-BA4B-7A76ED91C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999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6" name="Rectangle 1156">
              <a:extLst>
                <a:ext uri="{FF2B5EF4-FFF2-40B4-BE49-F238E27FC236}">
                  <a16:creationId xmlns:a16="http://schemas.microsoft.com/office/drawing/2014/main" id="{C4085B6E-8EF9-4C1E-AAE2-9505DBC24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280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7" name="Rectangle 1157">
              <a:extLst>
                <a:ext uri="{FF2B5EF4-FFF2-40B4-BE49-F238E27FC236}">
                  <a16:creationId xmlns:a16="http://schemas.microsoft.com/office/drawing/2014/main" id="{ED39425A-6DC7-426D-A3BC-1293F5FA4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443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8" name="Rectangle 1158">
              <a:extLst>
                <a:ext uri="{FF2B5EF4-FFF2-40B4-BE49-F238E27FC236}">
                  <a16:creationId xmlns:a16="http://schemas.microsoft.com/office/drawing/2014/main" id="{06089FD1-162D-4A85-A90B-4A4365035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88"/>
              <a:ext cx="136" cy="1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39" name="Rectangle 1159">
              <a:extLst>
                <a:ext uri="{FF2B5EF4-FFF2-40B4-BE49-F238E27FC236}">
                  <a16:creationId xmlns:a16="http://schemas.microsoft.com/office/drawing/2014/main" id="{B32CEA99-03F6-44AC-98CE-CBFD944A3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916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0" name="Rectangle 1160">
              <a:extLst>
                <a:ext uri="{FF2B5EF4-FFF2-40B4-BE49-F238E27FC236}">
                  <a16:creationId xmlns:a16="http://schemas.microsoft.com/office/drawing/2014/main" id="{6B7751A5-EB61-4ECF-B8CB-ED1E77CD3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4124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1" name="AutoShape 1161">
              <a:extLst>
                <a:ext uri="{FF2B5EF4-FFF2-40B4-BE49-F238E27FC236}">
                  <a16:creationId xmlns:a16="http://schemas.microsoft.com/office/drawing/2014/main" id="{5618C6DA-9634-44C2-B62D-04E1FEA056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34" y="1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2" name="AutoShape 1162">
              <a:extLst>
                <a:ext uri="{FF2B5EF4-FFF2-40B4-BE49-F238E27FC236}">
                  <a16:creationId xmlns:a16="http://schemas.microsoft.com/office/drawing/2014/main" id="{BE77E4B3-904F-4B41-BD4B-54AF089B86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4" y="1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243" name="Group 1163">
            <a:extLst>
              <a:ext uri="{FF2B5EF4-FFF2-40B4-BE49-F238E27FC236}">
                <a16:creationId xmlns:a16="http://schemas.microsoft.com/office/drawing/2014/main" id="{446FCE40-3383-4D0C-8C57-1E7FF9D8FBFF}"/>
              </a:ext>
            </a:extLst>
          </p:cNvPr>
          <p:cNvGrpSpPr>
            <a:grpSpLocks/>
          </p:cNvGrpSpPr>
          <p:nvPr/>
        </p:nvGrpSpPr>
        <p:grpSpPr bwMode="auto">
          <a:xfrm>
            <a:off x="1517650" y="4762500"/>
            <a:ext cx="52388" cy="1082675"/>
            <a:chOff x="526" y="1089"/>
            <a:chExt cx="136" cy="3160"/>
          </a:xfrm>
        </p:grpSpPr>
        <p:sp>
          <p:nvSpPr>
            <p:cNvPr id="47244" name="AutoShape 1164">
              <a:extLst>
                <a:ext uri="{FF2B5EF4-FFF2-40B4-BE49-F238E27FC236}">
                  <a16:creationId xmlns:a16="http://schemas.microsoft.com/office/drawing/2014/main" id="{6EA76930-0E38-4DE3-9928-3A393CF52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14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5" name="AutoShape 1165">
              <a:extLst>
                <a:ext uri="{FF2B5EF4-FFF2-40B4-BE49-F238E27FC236}">
                  <a16:creationId xmlns:a16="http://schemas.microsoft.com/office/drawing/2014/main" id="{A72D3D0F-77EF-499F-A4A1-2D686B9A8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089"/>
              <a:ext cx="136" cy="94"/>
            </a:xfrm>
            <a:prstGeom prst="roundRect">
              <a:avLst>
                <a:gd name="adj" fmla="val 25806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6" name="AutoShape 1166">
              <a:extLst>
                <a:ext uri="{FF2B5EF4-FFF2-40B4-BE49-F238E27FC236}">
                  <a16:creationId xmlns:a16="http://schemas.microsoft.com/office/drawing/2014/main" id="{66FE4A62-C4BB-43B6-B35F-4AE64E69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87"/>
              <a:ext cx="136" cy="166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7" name="Rectangle 1167">
              <a:extLst>
                <a:ext uri="{FF2B5EF4-FFF2-40B4-BE49-F238E27FC236}">
                  <a16:creationId xmlns:a16="http://schemas.microsoft.com/office/drawing/2014/main" id="{D756BF43-ADC9-4F5E-86A8-BE1807129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627"/>
              <a:ext cx="136" cy="7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8" name="Rectangle 1168">
              <a:extLst>
                <a:ext uri="{FF2B5EF4-FFF2-40B4-BE49-F238E27FC236}">
                  <a16:creationId xmlns:a16="http://schemas.microsoft.com/office/drawing/2014/main" id="{3218181C-4C40-47D0-9C25-2C1AA6A29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521"/>
              <a:ext cx="136" cy="24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49" name="Rectangle 1169">
              <a:extLst>
                <a:ext uri="{FF2B5EF4-FFF2-40B4-BE49-F238E27FC236}">
                  <a16:creationId xmlns:a16="http://schemas.microsoft.com/office/drawing/2014/main" id="{C7CE45DA-9B46-4654-88FD-AE8EAC95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281"/>
              <a:ext cx="136" cy="2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0" name="Rectangle 1170">
              <a:extLst>
                <a:ext uri="{FF2B5EF4-FFF2-40B4-BE49-F238E27FC236}">
                  <a16:creationId xmlns:a16="http://schemas.microsoft.com/office/drawing/2014/main" id="{EFE46A8F-B3AE-4BE6-B4C1-C54760F33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072"/>
              <a:ext cx="136" cy="1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1" name="Rectangle 1171">
              <a:extLst>
                <a:ext uri="{FF2B5EF4-FFF2-40B4-BE49-F238E27FC236}">
                  <a16:creationId xmlns:a16="http://schemas.microsoft.com/office/drawing/2014/main" id="{27BD4926-F005-4B96-BEFC-2A402F706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981"/>
              <a:ext cx="136" cy="5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2" name="Rectangle 1172">
              <a:extLst>
                <a:ext uri="{FF2B5EF4-FFF2-40B4-BE49-F238E27FC236}">
                  <a16:creationId xmlns:a16="http://schemas.microsoft.com/office/drawing/2014/main" id="{584F3261-5A21-40FE-8A3B-A0BC2E350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84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3" name="Rectangle 1173">
              <a:extLst>
                <a:ext uri="{FF2B5EF4-FFF2-40B4-BE49-F238E27FC236}">
                  <a16:creationId xmlns:a16="http://schemas.microsoft.com/office/drawing/2014/main" id="{2AD9F75C-E946-48BE-B07A-D9F76C1EF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522"/>
              <a:ext cx="136" cy="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4" name="Rectangle 1174">
              <a:extLst>
                <a:ext uri="{FF2B5EF4-FFF2-40B4-BE49-F238E27FC236}">
                  <a16:creationId xmlns:a16="http://schemas.microsoft.com/office/drawing/2014/main" id="{C74614F9-3953-4557-9B9F-6C4FDCF4D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373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5" name="Rectangle 1175">
              <a:extLst>
                <a:ext uri="{FF2B5EF4-FFF2-40B4-BE49-F238E27FC236}">
                  <a16:creationId xmlns:a16="http://schemas.microsoft.com/office/drawing/2014/main" id="{E683FEE1-394B-48DA-B18E-B53B91A66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267"/>
              <a:ext cx="136" cy="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6" name="Rectangle 1176">
              <a:extLst>
                <a:ext uri="{FF2B5EF4-FFF2-40B4-BE49-F238E27FC236}">
                  <a16:creationId xmlns:a16="http://schemas.microsoft.com/office/drawing/2014/main" id="{C91879B8-101F-47C6-937F-A047E2227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1149"/>
              <a:ext cx="136" cy="11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7" name="Rectangle 1177">
              <a:extLst>
                <a:ext uri="{FF2B5EF4-FFF2-40B4-BE49-F238E27FC236}">
                  <a16:creationId xmlns:a16="http://schemas.microsoft.com/office/drawing/2014/main" id="{0434F811-D940-4D4A-B437-AD2E6BD55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750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8" name="Rectangle 1178">
              <a:extLst>
                <a:ext uri="{FF2B5EF4-FFF2-40B4-BE49-F238E27FC236}">
                  <a16:creationId xmlns:a16="http://schemas.microsoft.com/office/drawing/2014/main" id="{25885B38-F7D5-414C-8090-0ECE1DD52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925"/>
              <a:ext cx="136" cy="1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59" name="Rectangle 1179">
              <a:extLst>
                <a:ext uri="{FF2B5EF4-FFF2-40B4-BE49-F238E27FC236}">
                  <a16:creationId xmlns:a16="http://schemas.microsoft.com/office/drawing/2014/main" id="{8A4EE1A0-B700-45DC-B9EF-382D3CF98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227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0" name="Rectangle 1180">
              <a:extLst>
                <a:ext uri="{FF2B5EF4-FFF2-40B4-BE49-F238E27FC236}">
                  <a16:creationId xmlns:a16="http://schemas.microsoft.com/office/drawing/2014/main" id="{C13645FF-ABBC-4907-99D9-A276647E3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397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1" name="Rectangle 1181">
              <a:extLst>
                <a:ext uri="{FF2B5EF4-FFF2-40B4-BE49-F238E27FC236}">
                  <a16:creationId xmlns:a16="http://schemas.microsoft.com/office/drawing/2014/main" id="{32C92E1F-D9E3-44E5-A85B-688F7BB7F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16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2" name="Rectangle 1182">
              <a:extLst>
                <a:ext uri="{FF2B5EF4-FFF2-40B4-BE49-F238E27FC236}">
                  <a16:creationId xmlns:a16="http://schemas.microsoft.com/office/drawing/2014/main" id="{630D168E-C384-4736-8ED9-CB04AB655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69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3" name="Rectangle 1183">
              <a:extLst>
                <a:ext uri="{FF2B5EF4-FFF2-40B4-BE49-F238E27FC236}">
                  <a16:creationId xmlns:a16="http://schemas.microsoft.com/office/drawing/2014/main" id="{217A671E-83FA-4A54-B4E3-9C3839E05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3862"/>
              <a:ext cx="136" cy="1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4" name="Rectangle 1184">
              <a:extLst>
                <a:ext uri="{FF2B5EF4-FFF2-40B4-BE49-F238E27FC236}">
                  <a16:creationId xmlns:a16="http://schemas.microsoft.com/office/drawing/2014/main" id="{4A83D7D9-DE36-409F-A9AC-D9B7AC386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4066"/>
              <a:ext cx="136" cy="7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5" name="AutoShape 1185">
              <a:extLst>
                <a:ext uri="{FF2B5EF4-FFF2-40B4-BE49-F238E27FC236}">
                  <a16:creationId xmlns:a16="http://schemas.microsoft.com/office/drawing/2014/main" id="{136AFAB4-BC42-4F22-8446-5CBC216BCB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74" y="2499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6" name="AutoShape 1186">
              <a:extLst>
                <a:ext uri="{FF2B5EF4-FFF2-40B4-BE49-F238E27FC236}">
                  <a16:creationId xmlns:a16="http://schemas.microsoft.com/office/drawing/2014/main" id="{AE2BDF70-2450-4A9E-8D50-F2FCD6F0BE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74" y="2537"/>
              <a:ext cx="40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267" name="Group 1187">
            <a:extLst>
              <a:ext uri="{FF2B5EF4-FFF2-40B4-BE49-F238E27FC236}">
                <a16:creationId xmlns:a16="http://schemas.microsoft.com/office/drawing/2014/main" id="{6D76AFA5-66B1-4FCC-BA02-A9A9AEDD84CE}"/>
              </a:ext>
            </a:extLst>
          </p:cNvPr>
          <p:cNvGrpSpPr>
            <a:grpSpLocks/>
          </p:cNvGrpSpPr>
          <p:nvPr/>
        </p:nvGrpSpPr>
        <p:grpSpPr bwMode="auto">
          <a:xfrm>
            <a:off x="1627188" y="4837113"/>
            <a:ext cx="52387" cy="1008062"/>
            <a:chOff x="766" y="1306"/>
            <a:chExt cx="136" cy="2943"/>
          </a:xfrm>
        </p:grpSpPr>
        <p:sp>
          <p:nvSpPr>
            <p:cNvPr id="47268" name="AutoShape 1188">
              <a:extLst>
                <a:ext uri="{FF2B5EF4-FFF2-40B4-BE49-F238E27FC236}">
                  <a16:creationId xmlns:a16="http://schemas.microsoft.com/office/drawing/2014/main" id="{059BED62-A183-48AD-B2A5-8CBDA9805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306"/>
              <a:ext cx="136" cy="7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69" name="AutoShape 1189">
              <a:extLst>
                <a:ext uri="{FF2B5EF4-FFF2-40B4-BE49-F238E27FC236}">
                  <a16:creationId xmlns:a16="http://schemas.microsoft.com/office/drawing/2014/main" id="{DB592B91-705F-4969-BABC-60CC73329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09"/>
              <a:ext cx="136" cy="21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0" name="Rectangle 1190">
              <a:extLst>
                <a:ext uri="{FF2B5EF4-FFF2-40B4-BE49-F238E27FC236}">
                  <a16:creationId xmlns:a16="http://schemas.microsoft.com/office/drawing/2014/main" id="{8BC7746D-103A-42A7-8709-C005131B1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1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1" name="Rectangle 1191">
              <a:extLst>
                <a:ext uri="{FF2B5EF4-FFF2-40B4-BE49-F238E27FC236}">
                  <a16:creationId xmlns:a16="http://schemas.microsoft.com/office/drawing/2014/main" id="{7DCB1C22-C516-4127-9DE3-144209DDB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686"/>
              <a:ext cx="136" cy="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2" name="Rectangle 1192">
              <a:extLst>
                <a:ext uri="{FF2B5EF4-FFF2-40B4-BE49-F238E27FC236}">
                  <a16:creationId xmlns:a16="http://schemas.microsoft.com/office/drawing/2014/main" id="{CFEDAAD1-88CA-425A-826F-11DD77E36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05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3" name="Rectangle 1193">
              <a:extLst>
                <a:ext uri="{FF2B5EF4-FFF2-40B4-BE49-F238E27FC236}">
                  <a16:creationId xmlns:a16="http://schemas.microsoft.com/office/drawing/2014/main" id="{6633AAEE-920C-4705-944F-7C92CBC21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984"/>
              <a:ext cx="136" cy="8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4" name="Rectangle 1194">
              <a:extLst>
                <a:ext uri="{FF2B5EF4-FFF2-40B4-BE49-F238E27FC236}">
                  <a16:creationId xmlns:a16="http://schemas.microsoft.com/office/drawing/2014/main" id="{DADE923E-2036-4326-9683-87AD77914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140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5" name="Rectangle 1195">
              <a:extLst>
                <a:ext uri="{FF2B5EF4-FFF2-40B4-BE49-F238E27FC236}">
                  <a16:creationId xmlns:a16="http://schemas.microsoft.com/office/drawing/2014/main" id="{819517AE-5BB4-433C-8C12-39C8E0BE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265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6" name="Rectangle 1196">
              <a:extLst>
                <a:ext uri="{FF2B5EF4-FFF2-40B4-BE49-F238E27FC236}">
                  <a16:creationId xmlns:a16="http://schemas.microsoft.com/office/drawing/2014/main" id="{88C54C20-138C-40CA-B186-878B8FBDF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384"/>
              <a:ext cx="136" cy="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7" name="Rectangle 1197">
              <a:extLst>
                <a:ext uri="{FF2B5EF4-FFF2-40B4-BE49-F238E27FC236}">
                  <a16:creationId xmlns:a16="http://schemas.microsoft.com/office/drawing/2014/main" id="{21E53FD1-73F5-491D-A05A-D497EB025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547"/>
              <a:ext cx="136" cy="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8" name="Rectangle 1198">
              <a:extLst>
                <a:ext uri="{FF2B5EF4-FFF2-40B4-BE49-F238E27FC236}">
                  <a16:creationId xmlns:a16="http://schemas.microsoft.com/office/drawing/2014/main" id="{0D8689FA-B827-4158-B3A6-5766A3CD6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667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79" name="Rectangle 1199">
              <a:extLst>
                <a:ext uri="{FF2B5EF4-FFF2-40B4-BE49-F238E27FC236}">
                  <a16:creationId xmlns:a16="http://schemas.microsoft.com/office/drawing/2014/main" id="{868DBBA6-83A8-4F6F-AC47-9A9786191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840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0" name="Rectangle 1200">
              <a:extLst>
                <a:ext uri="{FF2B5EF4-FFF2-40B4-BE49-F238E27FC236}">
                  <a16:creationId xmlns:a16="http://schemas.microsoft.com/office/drawing/2014/main" id="{8F3BC66E-A095-47FD-8FBA-8D30C365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034"/>
              <a:ext cx="136" cy="17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1" name="Rectangle 1201">
              <a:extLst>
                <a:ext uri="{FF2B5EF4-FFF2-40B4-BE49-F238E27FC236}">
                  <a16:creationId xmlns:a16="http://schemas.microsoft.com/office/drawing/2014/main" id="{DE295DBB-1228-44B8-BF03-41EDB0765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305"/>
              <a:ext cx="136" cy="2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2" name="Rectangle 1202">
              <a:extLst>
                <a:ext uri="{FF2B5EF4-FFF2-40B4-BE49-F238E27FC236}">
                  <a16:creationId xmlns:a16="http://schemas.microsoft.com/office/drawing/2014/main" id="{EDDA268F-2361-4779-A7D7-241044112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628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3" name="Rectangle 1203">
              <a:extLst>
                <a:ext uri="{FF2B5EF4-FFF2-40B4-BE49-F238E27FC236}">
                  <a16:creationId xmlns:a16="http://schemas.microsoft.com/office/drawing/2014/main" id="{E6B8D1F1-B5E9-435D-BA40-7481A294F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3791"/>
              <a:ext cx="136" cy="1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4" name="Rectangle 1204">
              <a:extLst>
                <a:ext uri="{FF2B5EF4-FFF2-40B4-BE49-F238E27FC236}">
                  <a16:creationId xmlns:a16="http://schemas.microsoft.com/office/drawing/2014/main" id="{69E8BC32-2305-41A8-AEC3-DFDD5E01F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4017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5" name="AutoShape 1205">
              <a:extLst>
                <a:ext uri="{FF2B5EF4-FFF2-40B4-BE49-F238E27FC236}">
                  <a16:creationId xmlns:a16="http://schemas.microsoft.com/office/drawing/2014/main" id="{4EE5A5A1-7686-4887-A9C4-6F152D519A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14" y="2016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6" name="AutoShape 1206">
              <a:extLst>
                <a:ext uri="{FF2B5EF4-FFF2-40B4-BE49-F238E27FC236}">
                  <a16:creationId xmlns:a16="http://schemas.microsoft.com/office/drawing/2014/main" id="{CA82200D-410D-4D28-B326-3DB268A98A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4" y="2053"/>
              <a:ext cx="39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287" name="Group 1207">
            <a:extLst>
              <a:ext uri="{FF2B5EF4-FFF2-40B4-BE49-F238E27FC236}">
                <a16:creationId xmlns:a16="http://schemas.microsoft.com/office/drawing/2014/main" id="{FDCEEB0E-BE36-4B0A-97E1-92E68E0F5CC0}"/>
              </a:ext>
            </a:extLst>
          </p:cNvPr>
          <p:cNvGrpSpPr>
            <a:grpSpLocks/>
          </p:cNvGrpSpPr>
          <p:nvPr/>
        </p:nvGrpSpPr>
        <p:grpSpPr bwMode="auto">
          <a:xfrm>
            <a:off x="1735138" y="4879975"/>
            <a:ext cx="52387" cy="965200"/>
            <a:chOff x="1007" y="1433"/>
            <a:chExt cx="136" cy="2816"/>
          </a:xfrm>
        </p:grpSpPr>
        <p:sp>
          <p:nvSpPr>
            <p:cNvPr id="47288" name="AutoShape 1208">
              <a:extLst>
                <a:ext uri="{FF2B5EF4-FFF2-40B4-BE49-F238E27FC236}">
                  <a16:creationId xmlns:a16="http://schemas.microsoft.com/office/drawing/2014/main" id="{2BA8674E-D6F5-4BA8-A87C-A28D9DBD7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433"/>
              <a:ext cx="136" cy="7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89" name="Rectangle 1209">
              <a:extLst>
                <a:ext uri="{FF2B5EF4-FFF2-40B4-BE49-F238E27FC236}">
                  <a16:creationId xmlns:a16="http://schemas.microsoft.com/office/drawing/2014/main" id="{F1743A34-BE91-43C3-8AFA-88F199868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579"/>
              <a:ext cx="136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0" name="Rectangle 1210">
              <a:extLst>
                <a:ext uri="{FF2B5EF4-FFF2-40B4-BE49-F238E27FC236}">
                  <a16:creationId xmlns:a16="http://schemas.microsoft.com/office/drawing/2014/main" id="{845D14A4-F4EA-4E95-9641-ACA9E1D83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96"/>
              <a:ext cx="136" cy="2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1" name="Rectangle 1211">
              <a:extLst>
                <a:ext uri="{FF2B5EF4-FFF2-40B4-BE49-F238E27FC236}">
                  <a16:creationId xmlns:a16="http://schemas.microsoft.com/office/drawing/2014/main" id="{9EDB795A-5051-4C76-B1A7-1925F0B74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986"/>
              <a:ext cx="136" cy="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2" name="Rectangle 1212">
              <a:extLst>
                <a:ext uri="{FF2B5EF4-FFF2-40B4-BE49-F238E27FC236}">
                  <a16:creationId xmlns:a16="http://schemas.microsoft.com/office/drawing/2014/main" id="{4F140052-9C70-4F23-934A-8259FE89D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074"/>
              <a:ext cx="136" cy="6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3" name="AutoShape 1213">
              <a:extLst>
                <a:ext uri="{FF2B5EF4-FFF2-40B4-BE49-F238E27FC236}">
                  <a16:creationId xmlns:a16="http://schemas.microsoft.com/office/drawing/2014/main" id="{F74C9BFF-D9A1-4507-8FE5-AD0CE432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179"/>
              <a:ext cx="136" cy="207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4" name="Rectangle 1214">
              <a:extLst>
                <a:ext uri="{FF2B5EF4-FFF2-40B4-BE49-F238E27FC236}">
                  <a16:creationId xmlns:a16="http://schemas.microsoft.com/office/drawing/2014/main" id="{1BBCEDB5-8AA3-44FC-9042-C79D132A7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365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5" name="Rectangle 1215">
              <a:extLst>
                <a:ext uri="{FF2B5EF4-FFF2-40B4-BE49-F238E27FC236}">
                  <a16:creationId xmlns:a16="http://schemas.microsoft.com/office/drawing/2014/main" id="{35FA486A-44A7-4E8E-BD6D-D5AB148F9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571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6" name="Rectangle 1216">
              <a:extLst>
                <a:ext uri="{FF2B5EF4-FFF2-40B4-BE49-F238E27FC236}">
                  <a16:creationId xmlns:a16="http://schemas.microsoft.com/office/drawing/2014/main" id="{ECFF216F-5399-4050-84E0-963EDDB51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672"/>
              <a:ext cx="136" cy="2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7" name="Rectangle 1217">
              <a:extLst>
                <a:ext uri="{FF2B5EF4-FFF2-40B4-BE49-F238E27FC236}">
                  <a16:creationId xmlns:a16="http://schemas.microsoft.com/office/drawing/2014/main" id="{3A985B56-3CEA-48EC-94DE-C8A84FF29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2958"/>
              <a:ext cx="136" cy="2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8" name="Rectangle 1218">
              <a:extLst>
                <a:ext uri="{FF2B5EF4-FFF2-40B4-BE49-F238E27FC236}">
                  <a16:creationId xmlns:a16="http://schemas.microsoft.com/office/drawing/2014/main" id="{E28A9EF6-F7AD-42CD-ABB0-2E1CC39F2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245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99" name="Rectangle 1219">
              <a:extLst>
                <a:ext uri="{FF2B5EF4-FFF2-40B4-BE49-F238E27FC236}">
                  <a16:creationId xmlns:a16="http://schemas.microsoft.com/office/drawing/2014/main" id="{0977D56A-005E-4271-9821-4E3D3B308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367"/>
              <a:ext cx="136" cy="11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0" name="Rectangle 1220">
              <a:extLst>
                <a:ext uri="{FF2B5EF4-FFF2-40B4-BE49-F238E27FC236}">
                  <a16:creationId xmlns:a16="http://schemas.microsoft.com/office/drawing/2014/main" id="{81013A57-463F-48E2-B55A-D94B6E28C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605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1" name="Rectangle 1221">
              <a:extLst>
                <a:ext uri="{FF2B5EF4-FFF2-40B4-BE49-F238E27FC236}">
                  <a16:creationId xmlns:a16="http://schemas.microsoft.com/office/drawing/2014/main" id="{2FB7C749-4AF7-431D-B26E-2AD9B547C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754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2" name="Rectangle 1222">
              <a:extLst>
                <a:ext uri="{FF2B5EF4-FFF2-40B4-BE49-F238E27FC236}">
                  <a16:creationId xmlns:a16="http://schemas.microsoft.com/office/drawing/2014/main" id="{2752EB2D-1CD6-4C7E-841C-F8B3AF62F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05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3" name="Rectangle 1223">
              <a:extLst>
                <a:ext uri="{FF2B5EF4-FFF2-40B4-BE49-F238E27FC236}">
                  <a16:creationId xmlns:a16="http://schemas.microsoft.com/office/drawing/2014/main" id="{A339E3DB-31BA-4B60-A749-322C5D0B7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3971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4" name="Rectangle 1224">
              <a:extLst>
                <a:ext uri="{FF2B5EF4-FFF2-40B4-BE49-F238E27FC236}">
                  <a16:creationId xmlns:a16="http://schemas.microsoft.com/office/drawing/2014/main" id="{3110CB2A-683C-428C-9D34-3AEEA3085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4166"/>
              <a:ext cx="136" cy="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5" name="AutoShape 1225">
              <a:extLst>
                <a:ext uri="{FF2B5EF4-FFF2-40B4-BE49-F238E27FC236}">
                  <a16:creationId xmlns:a16="http://schemas.microsoft.com/office/drawing/2014/main" id="{38C0FF35-DAB2-460A-8568-96025CAB4A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057" y="2092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6" name="AutoShape 1226">
              <a:extLst>
                <a:ext uri="{FF2B5EF4-FFF2-40B4-BE49-F238E27FC236}">
                  <a16:creationId xmlns:a16="http://schemas.microsoft.com/office/drawing/2014/main" id="{C05272C5-E715-432D-A9FD-3341667314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057" y="2126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07" name="Group 1227">
            <a:extLst>
              <a:ext uri="{FF2B5EF4-FFF2-40B4-BE49-F238E27FC236}">
                <a16:creationId xmlns:a16="http://schemas.microsoft.com/office/drawing/2014/main" id="{64E29E34-1959-49FF-97E0-284B85E40E37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4900613"/>
            <a:ext cx="52387" cy="944562"/>
            <a:chOff x="1248" y="1497"/>
            <a:chExt cx="136" cy="2752"/>
          </a:xfrm>
        </p:grpSpPr>
        <p:sp>
          <p:nvSpPr>
            <p:cNvPr id="47308" name="AutoShape 1228">
              <a:extLst>
                <a:ext uri="{FF2B5EF4-FFF2-40B4-BE49-F238E27FC236}">
                  <a16:creationId xmlns:a16="http://schemas.microsoft.com/office/drawing/2014/main" id="{EF11360B-2EB9-4962-8B89-404AAC164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97"/>
              <a:ext cx="136" cy="1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09" name="AutoShape 1229">
              <a:extLst>
                <a:ext uri="{FF2B5EF4-FFF2-40B4-BE49-F238E27FC236}">
                  <a16:creationId xmlns:a16="http://schemas.microsoft.com/office/drawing/2014/main" id="{7AB805AB-EFFB-4E0C-96F5-A5FC84BC4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6"/>
              <a:ext cx="136" cy="170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0" name="Rectangle 1230">
              <a:extLst>
                <a:ext uri="{FF2B5EF4-FFF2-40B4-BE49-F238E27FC236}">
                  <a16:creationId xmlns:a16="http://schemas.microsoft.com/office/drawing/2014/main" id="{3ED793CA-160B-45D7-9464-D5FF289B9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79"/>
              <a:ext cx="136" cy="1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1" name="Rectangle 1231">
              <a:extLst>
                <a:ext uri="{FF2B5EF4-FFF2-40B4-BE49-F238E27FC236}">
                  <a16:creationId xmlns:a16="http://schemas.microsoft.com/office/drawing/2014/main" id="{0D6AE753-6E01-4395-B848-588DB8A6D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67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2" name="Rectangle 1232">
              <a:extLst>
                <a:ext uri="{FF2B5EF4-FFF2-40B4-BE49-F238E27FC236}">
                  <a16:creationId xmlns:a16="http://schemas.microsoft.com/office/drawing/2014/main" id="{430A743D-72AE-4FF4-9764-ED84BDF1D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318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3" name="Rectangle 1233">
              <a:extLst>
                <a:ext uri="{FF2B5EF4-FFF2-40B4-BE49-F238E27FC236}">
                  <a16:creationId xmlns:a16="http://schemas.microsoft.com/office/drawing/2014/main" id="{B42F37A4-5E7C-4AF9-99D4-441327944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82"/>
              <a:ext cx="136" cy="11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4" name="Rectangle 1234">
              <a:extLst>
                <a:ext uri="{FF2B5EF4-FFF2-40B4-BE49-F238E27FC236}">
                  <a16:creationId xmlns:a16="http://schemas.microsoft.com/office/drawing/2014/main" id="{AFE769BC-3272-4B85-A6CC-7F178D2D1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3"/>
              <a:ext cx="136" cy="2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5" name="Rectangle 1235">
              <a:extLst>
                <a:ext uri="{FF2B5EF4-FFF2-40B4-BE49-F238E27FC236}">
                  <a16:creationId xmlns:a16="http://schemas.microsoft.com/office/drawing/2014/main" id="{58A19576-5739-4D2F-B669-6B49952D4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17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6" name="Rectangle 1236">
              <a:extLst>
                <a:ext uri="{FF2B5EF4-FFF2-40B4-BE49-F238E27FC236}">
                  <a16:creationId xmlns:a16="http://schemas.microsoft.com/office/drawing/2014/main" id="{3DEE8D2F-4F3D-48F0-8FF2-7AA0C07CE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791"/>
              <a:ext cx="136" cy="10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7" name="Rectangle 1237">
              <a:extLst>
                <a:ext uri="{FF2B5EF4-FFF2-40B4-BE49-F238E27FC236}">
                  <a16:creationId xmlns:a16="http://schemas.microsoft.com/office/drawing/2014/main" id="{EFF4A90A-7995-4A91-AB51-BD6DEB074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614"/>
              <a:ext cx="136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8" name="Rectangle 1238">
              <a:extLst>
                <a:ext uri="{FF2B5EF4-FFF2-40B4-BE49-F238E27FC236}">
                  <a16:creationId xmlns:a16="http://schemas.microsoft.com/office/drawing/2014/main" id="{0C26C83D-74A0-4629-A4A3-286AA1FF3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73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19" name="Rectangle 1239">
              <a:extLst>
                <a:ext uri="{FF2B5EF4-FFF2-40B4-BE49-F238E27FC236}">
                  <a16:creationId xmlns:a16="http://schemas.microsoft.com/office/drawing/2014/main" id="{F7C1743F-F383-47AC-97B2-0773D5DD9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80"/>
              <a:ext cx="136" cy="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0" name="Rectangle 1240">
              <a:extLst>
                <a:ext uri="{FF2B5EF4-FFF2-40B4-BE49-F238E27FC236}">
                  <a16:creationId xmlns:a16="http://schemas.microsoft.com/office/drawing/2014/main" id="{043690F3-463B-4B4B-B674-6CFCFC989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40"/>
              <a:ext cx="136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1" name="Rectangle 1241">
              <a:extLst>
                <a:ext uri="{FF2B5EF4-FFF2-40B4-BE49-F238E27FC236}">
                  <a16:creationId xmlns:a16="http://schemas.microsoft.com/office/drawing/2014/main" id="{5B16D512-90FA-4F04-AA87-E2BB75D53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63"/>
              <a:ext cx="136" cy="1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2" name="Rectangle 1242">
              <a:extLst>
                <a:ext uri="{FF2B5EF4-FFF2-40B4-BE49-F238E27FC236}">
                  <a16:creationId xmlns:a16="http://schemas.microsoft.com/office/drawing/2014/main" id="{F83CE500-74F9-48DB-BCB3-C46472598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67"/>
              <a:ext cx="136" cy="1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3" name="Rectangle 1243">
              <a:extLst>
                <a:ext uri="{FF2B5EF4-FFF2-40B4-BE49-F238E27FC236}">
                  <a16:creationId xmlns:a16="http://schemas.microsoft.com/office/drawing/2014/main" id="{8D40BBBA-8AE9-44D2-B575-77D8E2C6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738"/>
              <a:ext cx="136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4" name="Rectangle 1244">
              <a:extLst>
                <a:ext uri="{FF2B5EF4-FFF2-40B4-BE49-F238E27FC236}">
                  <a16:creationId xmlns:a16="http://schemas.microsoft.com/office/drawing/2014/main" id="{1B49D569-5BBD-4BD2-BB3F-B89C78E4D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971"/>
              <a:ext cx="136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5" name="Rectangle 1245">
              <a:extLst>
                <a:ext uri="{FF2B5EF4-FFF2-40B4-BE49-F238E27FC236}">
                  <a16:creationId xmlns:a16="http://schemas.microsoft.com/office/drawing/2014/main" id="{A9B526A0-64C2-43B2-8A7E-C158DB5CC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052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6" name="AutoShape 1246">
              <a:extLst>
                <a:ext uri="{FF2B5EF4-FFF2-40B4-BE49-F238E27FC236}">
                  <a16:creationId xmlns:a16="http://schemas.microsoft.com/office/drawing/2014/main" id="{D7128E82-D1CF-4C9E-9A91-0B921FEBD7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7" y="2455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27" name="AutoShape 1247">
              <a:extLst>
                <a:ext uri="{FF2B5EF4-FFF2-40B4-BE49-F238E27FC236}">
                  <a16:creationId xmlns:a16="http://schemas.microsoft.com/office/drawing/2014/main" id="{5EBF7FF6-1A12-4B53-8D74-85700FF20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97" y="24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28" name="Group 1248">
            <a:extLst>
              <a:ext uri="{FF2B5EF4-FFF2-40B4-BE49-F238E27FC236}">
                <a16:creationId xmlns:a16="http://schemas.microsoft.com/office/drawing/2014/main" id="{9088B452-6D36-4452-BDA4-A9383D2AE33F}"/>
              </a:ext>
            </a:extLst>
          </p:cNvPr>
          <p:cNvGrpSpPr>
            <a:grpSpLocks/>
          </p:cNvGrpSpPr>
          <p:nvPr/>
        </p:nvGrpSpPr>
        <p:grpSpPr bwMode="auto">
          <a:xfrm>
            <a:off x="1951038" y="5000625"/>
            <a:ext cx="52387" cy="844550"/>
            <a:chOff x="1488" y="1787"/>
            <a:chExt cx="136" cy="2462"/>
          </a:xfrm>
        </p:grpSpPr>
        <p:sp>
          <p:nvSpPr>
            <p:cNvPr id="47329" name="AutoShape 1249">
              <a:extLst>
                <a:ext uri="{FF2B5EF4-FFF2-40B4-BE49-F238E27FC236}">
                  <a16:creationId xmlns:a16="http://schemas.microsoft.com/office/drawing/2014/main" id="{062656A5-6BC0-433B-89E9-E2CF8E1EF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0" name="AutoShape 1250">
              <a:extLst>
                <a:ext uri="{FF2B5EF4-FFF2-40B4-BE49-F238E27FC236}">
                  <a16:creationId xmlns:a16="http://schemas.microsoft.com/office/drawing/2014/main" id="{92B77D78-8A84-4591-9B44-59F850F0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1" name="Rectangle 1251">
              <a:extLst>
                <a:ext uri="{FF2B5EF4-FFF2-40B4-BE49-F238E27FC236}">
                  <a16:creationId xmlns:a16="http://schemas.microsoft.com/office/drawing/2014/main" id="{547495A7-43E0-43F5-8908-9A9231616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2" name="Rectangle 1252">
              <a:extLst>
                <a:ext uri="{FF2B5EF4-FFF2-40B4-BE49-F238E27FC236}">
                  <a16:creationId xmlns:a16="http://schemas.microsoft.com/office/drawing/2014/main" id="{CFA5BE25-A1DF-4F0F-B727-F17E13418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3" name="Rectangle 1253">
              <a:extLst>
                <a:ext uri="{FF2B5EF4-FFF2-40B4-BE49-F238E27FC236}">
                  <a16:creationId xmlns:a16="http://schemas.microsoft.com/office/drawing/2014/main" id="{656EB727-45F0-43CC-9681-01452A5AF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4" name="Rectangle 1254">
              <a:extLst>
                <a:ext uri="{FF2B5EF4-FFF2-40B4-BE49-F238E27FC236}">
                  <a16:creationId xmlns:a16="http://schemas.microsoft.com/office/drawing/2014/main" id="{F50C3E08-54E7-464A-9A8B-662874E6E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5" name="Rectangle 1255">
              <a:extLst>
                <a:ext uri="{FF2B5EF4-FFF2-40B4-BE49-F238E27FC236}">
                  <a16:creationId xmlns:a16="http://schemas.microsoft.com/office/drawing/2014/main" id="{4F591703-E5DC-4CD6-A78E-FD21F56AD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6" name="Rectangle 1256">
              <a:extLst>
                <a:ext uri="{FF2B5EF4-FFF2-40B4-BE49-F238E27FC236}">
                  <a16:creationId xmlns:a16="http://schemas.microsoft.com/office/drawing/2014/main" id="{B38F88E3-D889-417D-8A59-A360BF2D8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7" name="Rectangle 1257">
              <a:extLst>
                <a:ext uri="{FF2B5EF4-FFF2-40B4-BE49-F238E27FC236}">
                  <a16:creationId xmlns:a16="http://schemas.microsoft.com/office/drawing/2014/main" id="{BC5822AA-8BF1-4BAB-9C03-8EF627AF7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8" name="Rectangle 1258">
              <a:extLst>
                <a:ext uri="{FF2B5EF4-FFF2-40B4-BE49-F238E27FC236}">
                  <a16:creationId xmlns:a16="http://schemas.microsoft.com/office/drawing/2014/main" id="{823E4C32-9093-4E8D-AF7F-1D024282D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39" name="Rectangle 1259">
              <a:extLst>
                <a:ext uri="{FF2B5EF4-FFF2-40B4-BE49-F238E27FC236}">
                  <a16:creationId xmlns:a16="http://schemas.microsoft.com/office/drawing/2014/main" id="{F3139406-F53B-48A0-AA40-1D09BF1E2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0" name="Rectangle 1260">
              <a:extLst>
                <a:ext uri="{FF2B5EF4-FFF2-40B4-BE49-F238E27FC236}">
                  <a16:creationId xmlns:a16="http://schemas.microsoft.com/office/drawing/2014/main" id="{A2CA71C5-F5FB-4BB7-829C-1CA6A5173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1" name="Rectangle 1261">
              <a:extLst>
                <a:ext uri="{FF2B5EF4-FFF2-40B4-BE49-F238E27FC236}">
                  <a16:creationId xmlns:a16="http://schemas.microsoft.com/office/drawing/2014/main" id="{D1F51C1C-A365-4A0A-B677-BDABECD02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2" name="Rectangle 1262">
              <a:extLst>
                <a:ext uri="{FF2B5EF4-FFF2-40B4-BE49-F238E27FC236}">
                  <a16:creationId xmlns:a16="http://schemas.microsoft.com/office/drawing/2014/main" id="{42D62615-EA5A-4144-BB79-1FF013600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3" name="Rectangle 1263">
              <a:extLst>
                <a:ext uri="{FF2B5EF4-FFF2-40B4-BE49-F238E27FC236}">
                  <a16:creationId xmlns:a16="http://schemas.microsoft.com/office/drawing/2014/main" id="{B1453D5E-A429-4C34-8B76-96C4826D1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4" name="AutoShape 1264">
              <a:extLst>
                <a:ext uri="{FF2B5EF4-FFF2-40B4-BE49-F238E27FC236}">
                  <a16:creationId xmlns:a16="http://schemas.microsoft.com/office/drawing/2014/main" id="{C8B84D40-F6F4-4ABD-8F34-0A51D5593A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5" name="AutoShape 1265">
              <a:extLst>
                <a:ext uri="{FF2B5EF4-FFF2-40B4-BE49-F238E27FC236}">
                  <a16:creationId xmlns:a16="http://schemas.microsoft.com/office/drawing/2014/main" id="{7762FEBA-4E91-4368-95DF-DEF21E3750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46" name="Group 1266">
            <a:extLst>
              <a:ext uri="{FF2B5EF4-FFF2-40B4-BE49-F238E27FC236}">
                <a16:creationId xmlns:a16="http://schemas.microsoft.com/office/drawing/2014/main" id="{D7BDA1B0-7CC1-467B-BF37-8CC85EB6B1C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076825"/>
            <a:ext cx="52388" cy="768350"/>
            <a:chOff x="1729" y="2009"/>
            <a:chExt cx="136" cy="2240"/>
          </a:xfrm>
        </p:grpSpPr>
        <p:sp>
          <p:nvSpPr>
            <p:cNvPr id="47347" name="AutoShape 1267">
              <a:extLst>
                <a:ext uri="{FF2B5EF4-FFF2-40B4-BE49-F238E27FC236}">
                  <a16:creationId xmlns:a16="http://schemas.microsoft.com/office/drawing/2014/main" id="{BC2681C1-033B-43B4-9DCD-4F5962DE2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09"/>
              <a:ext cx="136" cy="7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8" name="AutoShape 1268">
              <a:extLst>
                <a:ext uri="{FF2B5EF4-FFF2-40B4-BE49-F238E27FC236}">
                  <a16:creationId xmlns:a16="http://schemas.microsoft.com/office/drawing/2014/main" id="{31F79202-DC98-421B-AC82-74F259FBF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42"/>
              <a:ext cx="136" cy="150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49" name="Rectangle 1269">
              <a:extLst>
                <a:ext uri="{FF2B5EF4-FFF2-40B4-BE49-F238E27FC236}">
                  <a16:creationId xmlns:a16="http://schemas.microsoft.com/office/drawing/2014/main" id="{B77F930D-A886-49F6-9A9C-B52F20C28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051"/>
              <a:ext cx="136" cy="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0" name="Rectangle 1270">
              <a:extLst>
                <a:ext uri="{FF2B5EF4-FFF2-40B4-BE49-F238E27FC236}">
                  <a16:creationId xmlns:a16="http://schemas.microsoft.com/office/drawing/2014/main" id="{44785DA9-3F38-4608-B59A-EE2D1EBFB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176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1" name="Rectangle 1271">
              <a:extLst>
                <a:ext uri="{FF2B5EF4-FFF2-40B4-BE49-F238E27FC236}">
                  <a16:creationId xmlns:a16="http://schemas.microsoft.com/office/drawing/2014/main" id="{2DC7A699-F6CF-4E36-94EC-7FD7CE826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72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2" name="Rectangle 1272">
              <a:extLst>
                <a:ext uri="{FF2B5EF4-FFF2-40B4-BE49-F238E27FC236}">
                  <a16:creationId xmlns:a16="http://schemas.microsoft.com/office/drawing/2014/main" id="{21C6BBDF-C52A-4546-8640-3F28475B0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600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3" name="Rectangle 1273">
              <a:extLst>
                <a:ext uri="{FF2B5EF4-FFF2-40B4-BE49-F238E27FC236}">
                  <a16:creationId xmlns:a16="http://schemas.microsoft.com/office/drawing/2014/main" id="{9EFBB02D-AB73-4D0B-A1C2-DE6DE30AA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451"/>
              <a:ext cx="136" cy="1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4" name="Rectangle 1274">
              <a:extLst>
                <a:ext uri="{FF2B5EF4-FFF2-40B4-BE49-F238E27FC236}">
                  <a16:creationId xmlns:a16="http://schemas.microsoft.com/office/drawing/2014/main" id="{8FC369CF-A32A-4E39-ACC6-D4749342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775"/>
              <a:ext cx="136" cy="4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5" name="Rectangle 1275">
              <a:extLst>
                <a:ext uri="{FF2B5EF4-FFF2-40B4-BE49-F238E27FC236}">
                  <a16:creationId xmlns:a16="http://schemas.microsoft.com/office/drawing/2014/main" id="{8379073C-14BD-483C-BA50-60AE7C81C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15"/>
              <a:ext cx="136" cy="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6" name="Rectangle 1276">
              <a:extLst>
                <a:ext uri="{FF2B5EF4-FFF2-40B4-BE49-F238E27FC236}">
                  <a16:creationId xmlns:a16="http://schemas.microsoft.com/office/drawing/2014/main" id="{F7B866E1-857B-4F1F-8B18-B5B945A2F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58"/>
              <a:ext cx="136" cy="12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7" name="Rectangle 1277">
              <a:extLst>
                <a:ext uri="{FF2B5EF4-FFF2-40B4-BE49-F238E27FC236}">
                  <a16:creationId xmlns:a16="http://schemas.microsoft.com/office/drawing/2014/main" id="{B1501519-717D-4EC9-BCD6-42AAA1FE7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133"/>
              <a:ext cx="136" cy="1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8" name="Rectangle 1278">
              <a:extLst>
                <a:ext uri="{FF2B5EF4-FFF2-40B4-BE49-F238E27FC236}">
                  <a16:creationId xmlns:a16="http://schemas.microsoft.com/office/drawing/2014/main" id="{5B392ACC-7A67-4BF4-AB5F-8DBA011AE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333"/>
              <a:ext cx="136" cy="16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59" name="Rectangle 1279">
              <a:extLst>
                <a:ext uri="{FF2B5EF4-FFF2-40B4-BE49-F238E27FC236}">
                  <a16:creationId xmlns:a16="http://schemas.microsoft.com/office/drawing/2014/main" id="{49B3B94E-F34C-412D-B174-DFD7BCAA8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608"/>
              <a:ext cx="136" cy="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0" name="Rectangle 1280">
              <a:extLst>
                <a:ext uri="{FF2B5EF4-FFF2-40B4-BE49-F238E27FC236}">
                  <a16:creationId xmlns:a16="http://schemas.microsoft.com/office/drawing/2014/main" id="{34A7F782-C44F-481C-BB2D-683541939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3719"/>
              <a:ext cx="136" cy="1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1" name="Rectangle 1281">
              <a:extLst>
                <a:ext uri="{FF2B5EF4-FFF2-40B4-BE49-F238E27FC236}">
                  <a16:creationId xmlns:a16="http://schemas.microsoft.com/office/drawing/2014/main" id="{985B0103-93A9-4CCA-8049-D71ED047D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4090"/>
              <a:ext cx="136" cy="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2" name="AutoShape 1282">
              <a:extLst>
                <a:ext uri="{FF2B5EF4-FFF2-40B4-BE49-F238E27FC236}">
                  <a16:creationId xmlns:a16="http://schemas.microsoft.com/office/drawing/2014/main" id="{B54C6CCF-238E-4B35-8E0F-9A88D2B65F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780" y="2658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3" name="AutoShape 1283">
              <a:extLst>
                <a:ext uri="{FF2B5EF4-FFF2-40B4-BE49-F238E27FC236}">
                  <a16:creationId xmlns:a16="http://schemas.microsoft.com/office/drawing/2014/main" id="{AD678C61-3BDF-4681-A138-2B34386FA8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80" y="2690"/>
              <a:ext cx="34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64" name="Group 1284">
            <a:extLst>
              <a:ext uri="{FF2B5EF4-FFF2-40B4-BE49-F238E27FC236}">
                <a16:creationId xmlns:a16="http://schemas.microsoft.com/office/drawing/2014/main" id="{96D32A6E-E697-4DAF-8740-4468F926F72A}"/>
              </a:ext>
            </a:extLst>
          </p:cNvPr>
          <p:cNvGrpSpPr>
            <a:grpSpLocks/>
          </p:cNvGrpSpPr>
          <p:nvPr/>
        </p:nvGrpSpPr>
        <p:grpSpPr bwMode="auto">
          <a:xfrm>
            <a:off x="2165350" y="5102225"/>
            <a:ext cx="52388" cy="742950"/>
            <a:chOff x="1970" y="2082"/>
            <a:chExt cx="136" cy="2167"/>
          </a:xfrm>
        </p:grpSpPr>
        <p:sp>
          <p:nvSpPr>
            <p:cNvPr id="47365" name="AutoShape 1285">
              <a:extLst>
                <a:ext uri="{FF2B5EF4-FFF2-40B4-BE49-F238E27FC236}">
                  <a16:creationId xmlns:a16="http://schemas.microsoft.com/office/drawing/2014/main" id="{3358C832-A809-4D88-AD9C-A4718E36F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082"/>
              <a:ext cx="136" cy="71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6" name="Rectangle 1286">
              <a:extLst>
                <a:ext uri="{FF2B5EF4-FFF2-40B4-BE49-F238E27FC236}">
                  <a16:creationId xmlns:a16="http://schemas.microsoft.com/office/drawing/2014/main" id="{B5F01BF2-46A0-49EF-8582-9BD96B8CD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179"/>
              <a:ext cx="136" cy="1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7" name="AutoShape 1287">
              <a:extLst>
                <a:ext uri="{FF2B5EF4-FFF2-40B4-BE49-F238E27FC236}">
                  <a16:creationId xmlns:a16="http://schemas.microsoft.com/office/drawing/2014/main" id="{E98DC5BF-86B8-4C14-9547-FB60D8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00"/>
              <a:ext cx="136" cy="144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8" name="Rectangle 1288">
              <a:extLst>
                <a:ext uri="{FF2B5EF4-FFF2-40B4-BE49-F238E27FC236}">
                  <a16:creationId xmlns:a16="http://schemas.microsoft.com/office/drawing/2014/main" id="{AB2D3596-3002-49E2-BE3D-28DF7B1A7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340"/>
              <a:ext cx="136" cy="1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69" name="Rectangle 1289">
              <a:extLst>
                <a:ext uri="{FF2B5EF4-FFF2-40B4-BE49-F238E27FC236}">
                  <a16:creationId xmlns:a16="http://schemas.microsoft.com/office/drawing/2014/main" id="{268DD721-04D1-415C-9CDD-6654AEB36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669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0" name="Rectangle 1290">
              <a:extLst>
                <a:ext uri="{FF2B5EF4-FFF2-40B4-BE49-F238E27FC236}">
                  <a16:creationId xmlns:a16="http://schemas.microsoft.com/office/drawing/2014/main" id="{0F76C535-C163-4D30-AEAC-F93B187F5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833"/>
              <a:ext cx="136" cy="25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1" name="Rectangle 1291">
              <a:extLst>
                <a:ext uri="{FF2B5EF4-FFF2-40B4-BE49-F238E27FC236}">
                  <a16:creationId xmlns:a16="http://schemas.microsoft.com/office/drawing/2014/main" id="{F0D6ED0A-8756-4E3D-A821-5E3E3977D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140"/>
              <a:ext cx="136" cy="1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2" name="Rectangle 1292">
              <a:extLst>
                <a:ext uri="{FF2B5EF4-FFF2-40B4-BE49-F238E27FC236}">
                  <a16:creationId xmlns:a16="http://schemas.microsoft.com/office/drawing/2014/main" id="{E2CE6EC6-294A-4CF2-8C5B-7E62E87C0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285"/>
              <a:ext cx="136" cy="12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3" name="Rectangle 1293">
              <a:extLst>
                <a:ext uri="{FF2B5EF4-FFF2-40B4-BE49-F238E27FC236}">
                  <a16:creationId xmlns:a16="http://schemas.microsoft.com/office/drawing/2014/main" id="{54471273-C67A-45EA-A62A-16063771E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493"/>
              <a:ext cx="136" cy="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4" name="Rectangle 1294">
              <a:extLst>
                <a:ext uri="{FF2B5EF4-FFF2-40B4-BE49-F238E27FC236}">
                  <a16:creationId xmlns:a16="http://schemas.microsoft.com/office/drawing/2014/main" id="{F880152D-26ED-4245-8803-B32896354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685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5" name="Rectangle 1295">
              <a:extLst>
                <a:ext uri="{FF2B5EF4-FFF2-40B4-BE49-F238E27FC236}">
                  <a16:creationId xmlns:a16="http://schemas.microsoft.com/office/drawing/2014/main" id="{DC83523E-4E1E-49BE-9279-D8E16647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3883"/>
              <a:ext cx="136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6" name="Rectangle 1296">
              <a:extLst>
                <a:ext uri="{FF2B5EF4-FFF2-40B4-BE49-F238E27FC236}">
                  <a16:creationId xmlns:a16="http://schemas.microsoft.com/office/drawing/2014/main" id="{DF2169F4-057A-4DAD-9835-0F41146A0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4140"/>
              <a:ext cx="136" cy="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7" name="AutoShape 1297">
              <a:extLst>
                <a:ext uri="{FF2B5EF4-FFF2-40B4-BE49-F238E27FC236}">
                  <a16:creationId xmlns:a16="http://schemas.microsoft.com/office/drawing/2014/main" id="{BD3F3F74-F33D-47BB-A41B-6C3A520318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021" y="2717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78" name="AutoShape 1298">
              <a:extLst>
                <a:ext uri="{FF2B5EF4-FFF2-40B4-BE49-F238E27FC236}">
                  <a16:creationId xmlns:a16="http://schemas.microsoft.com/office/drawing/2014/main" id="{543BEFD2-32EB-4C1D-B134-C0DF9D5A97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1" y="2749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79" name="Group 1299">
            <a:extLst>
              <a:ext uri="{FF2B5EF4-FFF2-40B4-BE49-F238E27FC236}">
                <a16:creationId xmlns:a16="http://schemas.microsoft.com/office/drawing/2014/main" id="{C82919B5-4385-4406-8210-785889BF4D0C}"/>
              </a:ext>
            </a:extLst>
          </p:cNvPr>
          <p:cNvGrpSpPr>
            <a:grpSpLocks/>
          </p:cNvGrpSpPr>
          <p:nvPr/>
        </p:nvGrpSpPr>
        <p:grpSpPr bwMode="auto">
          <a:xfrm>
            <a:off x="2274888" y="5099050"/>
            <a:ext cx="52387" cy="746125"/>
            <a:chOff x="2210" y="2073"/>
            <a:chExt cx="136" cy="2176"/>
          </a:xfrm>
        </p:grpSpPr>
        <p:sp>
          <p:nvSpPr>
            <p:cNvPr id="47380" name="AutoShape 1300">
              <a:extLst>
                <a:ext uri="{FF2B5EF4-FFF2-40B4-BE49-F238E27FC236}">
                  <a16:creationId xmlns:a16="http://schemas.microsoft.com/office/drawing/2014/main" id="{40FC0B71-F0E7-401E-BDDD-DB23D4C00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073"/>
              <a:ext cx="135" cy="7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1" name="Rectangle 1301">
              <a:extLst>
                <a:ext uri="{FF2B5EF4-FFF2-40B4-BE49-F238E27FC236}">
                  <a16:creationId xmlns:a16="http://schemas.microsoft.com/office/drawing/2014/main" id="{307F6832-632C-4489-A7D7-B2202DC7F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199"/>
              <a:ext cx="135" cy="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2" name="AutoShape 1302">
              <a:extLst>
                <a:ext uri="{FF2B5EF4-FFF2-40B4-BE49-F238E27FC236}">
                  <a16:creationId xmlns:a16="http://schemas.microsoft.com/office/drawing/2014/main" id="{84F0483C-EA17-446C-A567-0023EAA1B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782"/>
              <a:ext cx="135" cy="146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3" name="Rectangle 1303">
              <a:extLst>
                <a:ext uri="{FF2B5EF4-FFF2-40B4-BE49-F238E27FC236}">
                  <a16:creationId xmlns:a16="http://schemas.microsoft.com/office/drawing/2014/main" id="{EEF05359-E2F3-47D5-835E-29678EA8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418"/>
              <a:ext cx="135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4" name="Rectangle 1304">
              <a:extLst>
                <a:ext uri="{FF2B5EF4-FFF2-40B4-BE49-F238E27FC236}">
                  <a16:creationId xmlns:a16="http://schemas.microsoft.com/office/drawing/2014/main" id="{568E5EBD-A2B4-4114-B3C5-1983A97AE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77"/>
              <a:ext cx="135" cy="172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5" name="Rectangle 1305">
              <a:extLst>
                <a:ext uri="{FF2B5EF4-FFF2-40B4-BE49-F238E27FC236}">
                  <a16:creationId xmlns:a16="http://schemas.microsoft.com/office/drawing/2014/main" id="{4ACFD2CD-8F27-4BD1-B96B-FF19F426E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527"/>
              <a:ext cx="135" cy="5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6" name="Rectangle 1306">
              <a:extLst>
                <a:ext uri="{FF2B5EF4-FFF2-40B4-BE49-F238E27FC236}">
                  <a16:creationId xmlns:a16="http://schemas.microsoft.com/office/drawing/2014/main" id="{CC89AF3B-9DA5-436E-A80A-6F02E72F0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815"/>
              <a:ext cx="135" cy="1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7" name="Rectangle 1307">
              <a:extLst>
                <a:ext uri="{FF2B5EF4-FFF2-40B4-BE49-F238E27FC236}">
                  <a16:creationId xmlns:a16="http://schemas.microsoft.com/office/drawing/2014/main" id="{700E1E6F-09D2-40C6-9912-A4EF7698A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956"/>
              <a:ext cx="135" cy="17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8" name="Rectangle 1308">
              <a:extLst>
                <a:ext uri="{FF2B5EF4-FFF2-40B4-BE49-F238E27FC236}">
                  <a16:creationId xmlns:a16="http://schemas.microsoft.com/office/drawing/2014/main" id="{D980BBFF-FDAE-448F-975B-728FB9180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182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89" name="Rectangle 1309">
              <a:extLst>
                <a:ext uri="{FF2B5EF4-FFF2-40B4-BE49-F238E27FC236}">
                  <a16:creationId xmlns:a16="http://schemas.microsoft.com/office/drawing/2014/main" id="{4DCCE457-4655-4B7B-91FD-E3A331B12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407"/>
              <a:ext cx="135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0" name="Rectangle 1310">
              <a:extLst>
                <a:ext uri="{FF2B5EF4-FFF2-40B4-BE49-F238E27FC236}">
                  <a16:creationId xmlns:a16="http://schemas.microsoft.com/office/drawing/2014/main" id="{5D40AAEF-2738-4601-A70A-10F608ECC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539"/>
              <a:ext cx="135" cy="7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1" name="Rectangle 1311">
              <a:extLst>
                <a:ext uri="{FF2B5EF4-FFF2-40B4-BE49-F238E27FC236}">
                  <a16:creationId xmlns:a16="http://schemas.microsoft.com/office/drawing/2014/main" id="{D146F41A-E80D-4CA0-8B3A-3D601F077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638"/>
              <a:ext cx="135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2" name="Rectangle 1312">
              <a:extLst>
                <a:ext uri="{FF2B5EF4-FFF2-40B4-BE49-F238E27FC236}">
                  <a16:creationId xmlns:a16="http://schemas.microsoft.com/office/drawing/2014/main" id="{56EEE529-03EB-4EF7-814D-EA3A6739C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781"/>
              <a:ext cx="135" cy="1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3" name="Rectangle 1313">
              <a:extLst>
                <a:ext uri="{FF2B5EF4-FFF2-40B4-BE49-F238E27FC236}">
                  <a16:creationId xmlns:a16="http://schemas.microsoft.com/office/drawing/2014/main" id="{00E84BF5-766F-40C9-8627-FC6326036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87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4" name="Rectangle 1314">
              <a:extLst>
                <a:ext uri="{FF2B5EF4-FFF2-40B4-BE49-F238E27FC236}">
                  <a16:creationId xmlns:a16="http://schemas.microsoft.com/office/drawing/2014/main" id="{37E66743-0687-4827-ABD9-3720E613B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978"/>
              <a:ext cx="135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5" name="Rectangle 1315">
              <a:extLst>
                <a:ext uri="{FF2B5EF4-FFF2-40B4-BE49-F238E27FC236}">
                  <a16:creationId xmlns:a16="http://schemas.microsoft.com/office/drawing/2014/main" id="{8FA61E4A-8777-49C7-9877-E15CADDA9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4168"/>
              <a:ext cx="135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6" name="AutoShape 1316">
              <a:extLst>
                <a:ext uri="{FF2B5EF4-FFF2-40B4-BE49-F238E27FC236}">
                  <a16:creationId xmlns:a16="http://schemas.microsoft.com/office/drawing/2014/main" id="{DF8B9B8B-D641-42ED-BA20-CFA88E9F6E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261" y="2698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97" name="AutoShape 1317">
              <a:extLst>
                <a:ext uri="{FF2B5EF4-FFF2-40B4-BE49-F238E27FC236}">
                  <a16:creationId xmlns:a16="http://schemas.microsoft.com/office/drawing/2014/main" id="{DFE21EEB-7656-4CAB-B38E-53950F4FA9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261" y="2730"/>
              <a:ext cx="34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398" name="Group 1318">
            <a:extLst>
              <a:ext uri="{FF2B5EF4-FFF2-40B4-BE49-F238E27FC236}">
                <a16:creationId xmlns:a16="http://schemas.microsoft.com/office/drawing/2014/main" id="{4D6AFF04-12B7-41FF-9957-59FF90E5E115}"/>
              </a:ext>
            </a:extLst>
          </p:cNvPr>
          <p:cNvGrpSpPr>
            <a:grpSpLocks/>
          </p:cNvGrpSpPr>
          <p:nvPr/>
        </p:nvGrpSpPr>
        <p:grpSpPr bwMode="auto">
          <a:xfrm>
            <a:off x="2382838" y="5094288"/>
            <a:ext cx="52387" cy="750887"/>
            <a:chOff x="2451" y="2064"/>
            <a:chExt cx="136" cy="2186"/>
          </a:xfrm>
        </p:grpSpPr>
        <p:sp>
          <p:nvSpPr>
            <p:cNvPr id="47399" name="AutoShape 1319">
              <a:extLst>
                <a:ext uri="{FF2B5EF4-FFF2-40B4-BE49-F238E27FC236}">
                  <a16:creationId xmlns:a16="http://schemas.microsoft.com/office/drawing/2014/main" id="{8A71AFF2-CA26-4297-B9C7-F2CC9A04E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064"/>
              <a:ext cx="136" cy="8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0" name="AutoShape 1320">
              <a:extLst>
                <a:ext uri="{FF2B5EF4-FFF2-40B4-BE49-F238E27FC236}">
                  <a16:creationId xmlns:a16="http://schemas.microsoft.com/office/drawing/2014/main" id="{02541465-4AA6-4A1C-9B63-9A819648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69"/>
              <a:ext cx="136" cy="12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1" name="Rectangle 1321">
              <a:extLst>
                <a:ext uri="{FF2B5EF4-FFF2-40B4-BE49-F238E27FC236}">
                  <a16:creationId xmlns:a16="http://schemas.microsoft.com/office/drawing/2014/main" id="{1E8A5CE0-B1C0-484B-9960-ED48C8100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148"/>
              <a:ext cx="136" cy="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2" name="Rectangle 1322">
              <a:extLst>
                <a:ext uri="{FF2B5EF4-FFF2-40B4-BE49-F238E27FC236}">
                  <a16:creationId xmlns:a16="http://schemas.microsoft.com/office/drawing/2014/main" id="{58F64F8C-0D2C-4776-BB08-AC1AB0BC1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284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3" name="Rectangle 1323">
              <a:extLst>
                <a:ext uri="{FF2B5EF4-FFF2-40B4-BE49-F238E27FC236}">
                  <a16:creationId xmlns:a16="http://schemas.microsoft.com/office/drawing/2014/main" id="{EC5D206C-A711-4781-AAF8-EF07B0806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373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4" name="Rectangle 1324">
              <a:extLst>
                <a:ext uri="{FF2B5EF4-FFF2-40B4-BE49-F238E27FC236}">
                  <a16:creationId xmlns:a16="http://schemas.microsoft.com/office/drawing/2014/main" id="{DEEE75B4-802D-46A1-B0E6-5477D5D4A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884"/>
              <a:ext cx="136" cy="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5" name="Rectangle 1325">
              <a:extLst>
                <a:ext uri="{FF2B5EF4-FFF2-40B4-BE49-F238E27FC236}">
                  <a16:creationId xmlns:a16="http://schemas.microsoft.com/office/drawing/2014/main" id="{9415BD4A-7585-477A-92D6-1F9BF202A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6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6" name="Rectangle 1326">
              <a:extLst>
                <a:ext uri="{FF2B5EF4-FFF2-40B4-BE49-F238E27FC236}">
                  <a16:creationId xmlns:a16="http://schemas.microsoft.com/office/drawing/2014/main" id="{0A214D89-9C73-4504-8588-05E8651A7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2999"/>
              <a:ext cx="136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7" name="Rectangle 1327">
              <a:extLst>
                <a:ext uri="{FF2B5EF4-FFF2-40B4-BE49-F238E27FC236}">
                  <a16:creationId xmlns:a16="http://schemas.microsoft.com/office/drawing/2014/main" id="{19F950D9-447D-43F1-8B72-4C3CF077C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10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8" name="Rectangle 1328">
              <a:extLst>
                <a:ext uri="{FF2B5EF4-FFF2-40B4-BE49-F238E27FC236}">
                  <a16:creationId xmlns:a16="http://schemas.microsoft.com/office/drawing/2014/main" id="{E44A1BB4-CC45-4DC0-B3C2-6AD73B9E7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298"/>
              <a:ext cx="136" cy="1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09" name="Rectangle 1329">
              <a:extLst>
                <a:ext uri="{FF2B5EF4-FFF2-40B4-BE49-F238E27FC236}">
                  <a16:creationId xmlns:a16="http://schemas.microsoft.com/office/drawing/2014/main" id="{DBACFB00-57D7-4E95-9C95-D20EDD76A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380"/>
              <a:ext cx="136" cy="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0" name="Rectangle 1330">
              <a:extLst>
                <a:ext uri="{FF2B5EF4-FFF2-40B4-BE49-F238E27FC236}">
                  <a16:creationId xmlns:a16="http://schemas.microsoft.com/office/drawing/2014/main" id="{505FD70F-429F-4503-A412-28E7D09B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494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1" name="Rectangle 1331">
              <a:extLst>
                <a:ext uri="{FF2B5EF4-FFF2-40B4-BE49-F238E27FC236}">
                  <a16:creationId xmlns:a16="http://schemas.microsoft.com/office/drawing/2014/main" id="{EB5756D1-CF67-4CCF-83D3-0D14D1ED6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620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2" name="Rectangle 1332">
              <a:extLst>
                <a:ext uri="{FF2B5EF4-FFF2-40B4-BE49-F238E27FC236}">
                  <a16:creationId xmlns:a16="http://schemas.microsoft.com/office/drawing/2014/main" id="{04243A0E-E96E-46F5-81F9-48FB25EC7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722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3" name="Rectangle 1333">
              <a:extLst>
                <a:ext uri="{FF2B5EF4-FFF2-40B4-BE49-F238E27FC236}">
                  <a16:creationId xmlns:a16="http://schemas.microsoft.com/office/drawing/2014/main" id="{0349C5B3-96AD-4680-BD0C-3DFFE40C5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881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4" name="Rectangle 1334">
              <a:extLst>
                <a:ext uri="{FF2B5EF4-FFF2-40B4-BE49-F238E27FC236}">
                  <a16:creationId xmlns:a16="http://schemas.microsoft.com/office/drawing/2014/main" id="{AB3A634F-531E-4CB2-8D2B-524098348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4075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5" name="AutoShape 1335">
              <a:extLst>
                <a:ext uri="{FF2B5EF4-FFF2-40B4-BE49-F238E27FC236}">
                  <a16:creationId xmlns:a16="http://schemas.microsoft.com/office/drawing/2014/main" id="{2517BEB0-F1CC-4FB0-A997-78F66AE3C7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501" y="2881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6" name="AutoShape 1336">
              <a:extLst>
                <a:ext uri="{FF2B5EF4-FFF2-40B4-BE49-F238E27FC236}">
                  <a16:creationId xmlns:a16="http://schemas.microsoft.com/office/drawing/2014/main" id="{01201C44-445B-400E-8BC9-0BF3DEB841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01" y="2914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17" name="Group 1337">
            <a:extLst>
              <a:ext uri="{FF2B5EF4-FFF2-40B4-BE49-F238E27FC236}">
                <a16:creationId xmlns:a16="http://schemas.microsoft.com/office/drawing/2014/main" id="{4D4111FF-10AA-464D-9902-B03984A7A3B8}"/>
              </a:ext>
            </a:extLst>
          </p:cNvPr>
          <p:cNvGrpSpPr>
            <a:grpSpLocks/>
          </p:cNvGrpSpPr>
          <p:nvPr/>
        </p:nvGrpSpPr>
        <p:grpSpPr bwMode="auto">
          <a:xfrm>
            <a:off x="2489200" y="5145088"/>
            <a:ext cx="52388" cy="700087"/>
            <a:chOff x="2692" y="2209"/>
            <a:chExt cx="136" cy="2040"/>
          </a:xfrm>
        </p:grpSpPr>
        <p:sp>
          <p:nvSpPr>
            <p:cNvPr id="47418" name="AutoShape 1338">
              <a:extLst>
                <a:ext uri="{FF2B5EF4-FFF2-40B4-BE49-F238E27FC236}">
                  <a16:creationId xmlns:a16="http://schemas.microsoft.com/office/drawing/2014/main" id="{70BAE55F-551C-4C15-B6BC-65EC5EE64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19" name="AutoShape 1339">
              <a:extLst>
                <a:ext uri="{FF2B5EF4-FFF2-40B4-BE49-F238E27FC236}">
                  <a16:creationId xmlns:a16="http://schemas.microsoft.com/office/drawing/2014/main" id="{11173FC4-F152-4725-AD1D-6B53FAC2C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0" name="Rectangle 1340">
              <a:extLst>
                <a:ext uri="{FF2B5EF4-FFF2-40B4-BE49-F238E27FC236}">
                  <a16:creationId xmlns:a16="http://schemas.microsoft.com/office/drawing/2014/main" id="{555E8856-AC80-4D81-A8A1-7DD46246C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1" name="Rectangle 1341">
              <a:extLst>
                <a:ext uri="{FF2B5EF4-FFF2-40B4-BE49-F238E27FC236}">
                  <a16:creationId xmlns:a16="http://schemas.microsoft.com/office/drawing/2014/main" id="{07E39BB1-9EA8-4606-A753-62EB66FC6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2" name="Rectangle 1342">
              <a:extLst>
                <a:ext uri="{FF2B5EF4-FFF2-40B4-BE49-F238E27FC236}">
                  <a16:creationId xmlns:a16="http://schemas.microsoft.com/office/drawing/2014/main" id="{A7438F96-AB7D-4D77-8893-545DAEBBF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3" name="Rectangle 1343">
              <a:extLst>
                <a:ext uri="{FF2B5EF4-FFF2-40B4-BE49-F238E27FC236}">
                  <a16:creationId xmlns:a16="http://schemas.microsoft.com/office/drawing/2014/main" id="{99B8DBC1-970F-4A8D-B716-5370F8B9D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4" name="Rectangle 1344">
              <a:extLst>
                <a:ext uri="{FF2B5EF4-FFF2-40B4-BE49-F238E27FC236}">
                  <a16:creationId xmlns:a16="http://schemas.microsoft.com/office/drawing/2014/main" id="{ED68165F-66D8-4B53-BA59-54E514050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5" name="Rectangle 1345">
              <a:extLst>
                <a:ext uri="{FF2B5EF4-FFF2-40B4-BE49-F238E27FC236}">
                  <a16:creationId xmlns:a16="http://schemas.microsoft.com/office/drawing/2014/main" id="{55FA484E-8E09-4956-8693-F74EE9E20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6" name="Rectangle 1346">
              <a:extLst>
                <a:ext uri="{FF2B5EF4-FFF2-40B4-BE49-F238E27FC236}">
                  <a16:creationId xmlns:a16="http://schemas.microsoft.com/office/drawing/2014/main" id="{0648C643-365C-449C-8F18-0E9E370B2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7" name="Rectangle 1347">
              <a:extLst>
                <a:ext uri="{FF2B5EF4-FFF2-40B4-BE49-F238E27FC236}">
                  <a16:creationId xmlns:a16="http://schemas.microsoft.com/office/drawing/2014/main" id="{5987EB61-B107-4A9E-A6EA-7A8FC6BE5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8" name="Rectangle 1348">
              <a:extLst>
                <a:ext uri="{FF2B5EF4-FFF2-40B4-BE49-F238E27FC236}">
                  <a16:creationId xmlns:a16="http://schemas.microsoft.com/office/drawing/2014/main" id="{0A89091C-2907-496F-9F6E-36A510E0C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29" name="Rectangle 1349">
              <a:extLst>
                <a:ext uri="{FF2B5EF4-FFF2-40B4-BE49-F238E27FC236}">
                  <a16:creationId xmlns:a16="http://schemas.microsoft.com/office/drawing/2014/main" id="{2B5834F7-40F5-4A27-905C-D8D01A023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0" name="Rectangle 1350">
              <a:extLst>
                <a:ext uri="{FF2B5EF4-FFF2-40B4-BE49-F238E27FC236}">
                  <a16:creationId xmlns:a16="http://schemas.microsoft.com/office/drawing/2014/main" id="{DE5D912E-0E62-4BE6-9638-E2EFC21C3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1" name="Rectangle 1351">
              <a:extLst>
                <a:ext uri="{FF2B5EF4-FFF2-40B4-BE49-F238E27FC236}">
                  <a16:creationId xmlns:a16="http://schemas.microsoft.com/office/drawing/2014/main" id="{6D744069-98BB-48A4-B45D-B7341208F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2" name="AutoShape 1352">
              <a:extLst>
                <a:ext uri="{FF2B5EF4-FFF2-40B4-BE49-F238E27FC236}">
                  <a16:creationId xmlns:a16="http://schemas.microsoft.com/office/drawing/2014/main" id="{EA189437-F38B-4C06-953E-45742CC1B3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3" name="AutoShape 1353">
              <a:extLst>
                <a:ext uri="{FF2B5EF4-FFF2-40B4-BE49-F238E27FC236}">
                  <a16:creationId xmlns:a16="http://schemas.microsoft.com/office/drawing/2014/main" id="{F6838FAF-EC4A-4E1A-B4ED-067353F9EB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34" name="Group 1354">
            <a:extLst>
              <a:ext uri="{FF2B5EF4-FFF2-40B4-BE49-F238E27FC236}">
                <a16:creationId xmlns:a16="http://schemas.microsoft.com/office/drawing/2014/main" id="{51B2E061-79E4-4947-97DB-D3823A4ABDD7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5241925"/>
            <a:ext cx="52387" cy="603250"/>
            <a:chOff x="2932" y="2494"/>
            <a:chExt cx="136" cy="1755"/>
          </a:xfrm>
        </p:grpSpPr>
        <p:sp>
          <p:nvSpPr>
            <p:cNvPr id="47435" name="AutoShape 1355">
              <a:extLst>
                <a:ext uri="{FF2B5EF4-FFF2-40B4-BE49-F238E27FC236}">
                  <a16:creationId xmlns:a16="http://schemas.microsoft.com/office/drawing/2014/main" id="{0613F93B-02F1-4CF8-8960-CEF87E703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659"/>
              <a:ext cx="136" cy="153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6" name="AutoShape 1356">
              <a:extLst>
                <a:ext uri="{FF2B5EF4-FFF2-40B4-BE49-F238E27FC236}">
                  <a16:creationId xmlns:a16="http://schemas.microsoft.com/office/drawing/2014/main" id="{F9886664-FDD4-47AC-B23F-019996FA6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811"/>
              <a:ext cx="136" cy="1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7" name="AutoShape 1357">
              <a:extLst>
                <a:ext uri="{FF2B5EF4-FFF2-40B4-BE49-F238E27FC236}">
                  <a16:creationId xmlns:a16="http://schemas.microsoft.com/office/drawing/2014/main" id="{883B6628-ADAF-41AC-B459-20FDCBAA4E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81" y="2725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8" name="AutoShape 1358">
              <a:extLst>
                <a:ext uri="{FF2B5EF4-FFF2-40B4-BE49-F238E27FC236}">
                  <a16:creationId xmlns:a16="http://schemas.microsoft.com/office/drawing/2014/main" id="{C342271C-79AA-453F-A8BB-67072204E1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981" y="2761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39" name="AutoShape 1359">
              <a:extLst>
                <a:ext uri="{FF2B5EF4-FFF2-40B4-BE49-F238E27FC236}">
                  <a16:creationId xmlns:a16="http://schemas.microsoft.com/office/drawing/2014/main" id="{1FC0BE17-CF4F-4548-91F0-D646DEC31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494"/>
              <a:ext cx="136" cy="7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0" name="Line 1360">
              <a:extLst>
                <a:ext uri="{FF2B5EF4-FFF2-40B4-BE49-F238E27FC236}">
                  <a16:creationId xmlns:a16="http://schemas.microsoft.com/office/drawing/2014/main" id="{05101109-0E1E-4009-9EF6-530A005D57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633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41" name="Line 1361">
              <a:extLst>
                <a:ext uri="{FF2B5EF4-FFF2-40B4-BE49-F238E27FC236}">
                  <a16:creationId xmlns:a16="http://schemas.microsoft.com/office/drawing/2014/main" id="{6E3E858A-2F33-4570-AB09-A192FC6BD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" y="2599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42" name="Rectangle 1362">
              <a:extLst>
                <a:ext uri="{FF2B5EF4-FFF2-40B4-BE49-F238E27FC236}">
                  <a16:creationId xmlns:a16="http://schemas.microsoft.com/office/drawing/2014/main" id="{A4D5A5FF-A421-4863-BBDD-E8075811A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931"/>
              <a:ext cx="136" cy="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3" name="Rectangle 1363">
              <a:extLst>
                <a:ext uri="{FF2B5EF4-FFF2-40B4-BE49-F238E27FC236}">
                  <a16:creationId xmlns:a16="http://schemas.microsoft.com/office/drawing/2014/main" id="{4AFFBA9A-5A25-420B-B7CD-F22044FA8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036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4" name="Rectangle 1364">
              <a:extLst>
                <a:ext uri="{FF2B5EF4-FFF2-40B4-BE49-F238E27FC236}">
                  <a16:creationId xmlns:a16="http://schemas.microsoft.com/office/drawing/2014/main" id="{E50498BD-72FE-4470-BA88-02877F9CA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08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5" name="Rectangle 1365">
              <a:extLst>
                <a:ext uri="{FF2B5EF4-FFF2-40B4-BE49-F238E27FC236}">
                  <a16:creationId xmlns:a16="http://schemas.microsoft.com/office/drawing/2014/main" id="{97020151-093B-438C-94E6-BA24539E7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319"/>
              <a:ext cx="136" cy="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6" name="Rectangle 1366">
              <a:extLst>
                <a:ext uri="{FF2B5EF4-FFF2-40B4-BE49-F238E27FC236}">
                  <a16:creationId xmlns:a16="http://schemas.microsoft.com/office/drawing/2014/main" id="{099566A7-B3B8-4A58-A584-4B345ECCB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451"/>
              <a:ext cx="136" cy="1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7" name="Rectangle 1367">
              <a:extLst>
                <a:ext uri="{FF2B5EF4-FFF2-40B4-BE49-F238E27FC236}">
                  <a16:creationId xmlns:a16="http://schemas.microsoft.com/office/drawing/2014/main" id="{9F977645-3B0E-4BCA-A9EB-8B34936AC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749"/>
              <a:ext cx="136" cy="1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48" name="Rectangle 1368">
              <a:extLst>
                <a:ext uri="{FF2B5EF4-FFF2-40B4-BE49-F238E27FC236}">
                  <a16:creationId xmlns:a16="http://schemas.microsoft.com/office/drawing/2014/main" id="{8959FBF3-E5BF-464A-8C9A-826DA0457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4048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49" name="Group 1369">
            <a:extLst>
              <a:ext uri="{FF2B5EF4-FFF2-40B4-BE49-F238E27FC236}">
                <a16:creationId xmlns:a16="http://schemas.microsoft.com/office/drawing/2014/main" id="{526C5291-65EE-4324-AD11-E7169009EDFC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5264150"/>
            <a:ext cx="52388" cy="581025"/>
            <a:chOff x="3173" y="2553"/>
            <a:chExt cx="136" cy="1696"/>
          </a:xfrm>
        </p:grpSpPr>
        <p:sp>
          <p:nvSpPr>
            <p:cNvPr id="47450" name="AutoShape 1370">
              <a:extLst>
                <a:ext uri="{FF2B5EF4-FFF2-40B4-BE49-F238E27FC236}">
                  <a16:creationId xmlns:a16="http://schemas.microsoft.com/office/drawing/2014/main" id="{CD226402-C47B-4714-B6C1-CB15B3B00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876"/>
              <a:ext cx="136" cy="137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1" name="AutoShape 1371">
              <a:extLst>
                <a:ext uri="{FF2B5EF4-FFF2-40B4-BE49-F238E27FC236}">
                  <a16:creationId xmlns:a16="http://schemas.microsoft.com/office/drawing/2014/main" id="{F2001ECB-0033-4943-AEF8-0E3D4D6D6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721"/>
              <a:ext cx="136" cy="14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2" name="AutoShape 1372">
              <a:extLst>
                <a:ext uri="{FF2B5EF4-FFF2-40B4-BE49-F238E27FC236}">
                  <a16:creationId xmlns:a16="http://schemas.microsoft.com/office/drawing/2014/main" id="{1457B3A7-3A77-448C-82BF-8A614E0870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22" y="2788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3" name="AutoShape 1373">
              <a:extLst>
                <a:ext uri="{FF2B5EF4-FFF2-40B4-BE49-F238E27FC236}">
                  <a16:creationId xmlns:a16="http://schemas.microsoft.com/office/drawing/2014/main" id="{7DD3B38A-58C4-49B6-B8D3-478FC6FF00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222" y="282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4" name="AutoShape 1374">
              <a:extLst>
                <a:ext uri="{FF2B5EF4-FFF2-40B4-BE49-F238E27FC236}">
                  <a16:creationId xmlns:a16="http://schemas.microsoft.com/office/drawing/2014/main" id="{E7CA42C9-290B-435C-9D98-679723805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553"/>
              <a:ext cx="136" cy="7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5" name="Line 1375">
              <a:extLst>
                <a:ext uri="{FF2B5EF4-FFF2-40B4-BE49-F238E27FC236}">
                  <a16:creationId xmlns:a16="http://schemas.microsoft.com/office/drawing/2014/main" id="{690D612A-11FD-4138-87DA-182302685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95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56" name="Line 1376">
              <a:extLst>
                <a:ext uri="{FF2B5EF4-FFF2-40B4-BE49-F238E27FC236}">
                  <a16:creationId xmlns:a16="http://schemas.microsoft.com/office/drawing/2014/main" id="{D2389200-580C-4019-BA8C-8C9B076AA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60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57" name="Rectangle 1377">
              <a:extLst>
                <a:ext uri="{FF2B5EF4-FFF2-40B4-BE49-F238E27FC236}">
                  <a16:creationId xmlns:a16="http://schemas.microsoft.com/office/drawing/2014/main" id="{559ED49D-E1F2-4BEC-AF54-536719A32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4139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8" name="Rectangle 1378">
              <a:extLst>
                <a:ext uri="{FF2B5EF4-FFF2-40B4-BE49-F238E27FC236}">
                  <a16:creationId xmlns:a16="http://schemas.microsoft.com/office/drawing/2014/main" id="{DF734E55-7050-4C49-A44A-FBEA653A5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92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59" name="Rectangle 1379">
              <a:extLst>
                <a:ext uri="{FF2B5EF4-FFF2-40B4-BE49-F238E27FC236}">
                  <a16:creationId xmlns:a16="http://schemas.microsoft.com/office/drawing/2014/main" id="{EF3C61FB-CE1A-4BAA-BB39-4FFA82102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781"/>
              <a:ext cx="136" cy="2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0" name="Rectangle 1380">
              <a:extLst>
                <a:ext uri="{FF2B5EF4-FFF2-40B4-BE49-F238E27FC236}">
                  <a16:creationId xmlns:a16="http://schemas.microsoft.com/office/drawing/2014/main" id="{EACC927E-51F0-43D2-A1BD-304499E90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609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1" name="Rectangle 1381">
              <a:extLst>
                <a:ext uri="{FF2B5EF4-FFF2-40B4-BE49-F238E27FC236}">
                  <a16:creationId xmlns:a16="http://schemas.microsoft.com/office/drawing/2014/main" id="{4BCABA7F-F72A-4B5F-B85F-F52FF9E87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260"/>
              <a:ext cx="136" cy="2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2" name="Rectangle 1382">
              <a:extLst>
                <a:ext uri="{FF2B5EF4-FFF2-40B4-BE49-F238E27FC236}">
                  <a16:creationId xmlns:a16="http://schemas.microsoft.com/office/drawing/2014/main" id="{7117CDD1-F2D2-4C4E-9AAD-6F9F12E7B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038"/>
              <a:ext cx="136" cy="10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63" name="Group 1383">
            <a:extLst>
              <a:ext uri="{FF2B5EF4-FFF2-40B4-BE49-F238E27FC236}">
                <a16:creationId xmlns:a16="http://schemas.microsoft.com/office/drawing/2014/main" id="{19D05C3E-261F-4E4D-B6C8-DAFB1B97A664}"/>
              </a:ext>
            </a:extLst>
          </p:cNvPr>
          <p:cNvGrpSpPr>
            <a:grpSpLocks/>
          </p:cNvGrpSpPr>
          <p:nvPr/>
        </p:nvGrpSpPr>
        <p:grpSpPr bwMode="auto">
          <a:xfrm>
            <a:off x="2800350" y="5332413"/>
            <a:ext cx="52388" cy="512762"/>
            <a:chOff x="3414" y="2753"/>
            <a:chExt cx="136" cy="1496"/>
          </a:xfrm>
        </p:grpSpPr>
        <p:sp>
          <p:nvSpPr>
            <p:cNvPr id="47464" name="AutoShape 1384">
              <a:extLst>
                <a:ext uri="{FF2B5EF4-FFF2-40B4-BE49-F238E27FC236}">
                  <a16:creationId xmlns:a16="http://schemas.microsoft.com/office/drawing/2014/main" id="{4B6EDD9A-F913-450F-A519-6A8DA2641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901"/>
              <a:ext cx="135" cy="137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5" name="AutoShape 1385">
              <a:extLst>
                <a:ext uri="{FF2B5EF4-FFF2-40B4-BE49-F238E27FC236}">
                  <a16:creationId xmlns:a16="http://schemas.microsoft.com/office/drawing/2014/main" id="{711EEBA1-2161-440D-AB82-E07106520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53"/>
              <a:ext cx="135" cy="6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6" name="Line 1386">
              <a:extLst>
                <a:ext uri="{FF2B5EF4-FFF2-40B4-BE49-F238E27FC236}">
                  <a16:creationId xmlns:a16="http://schemas.microsoft.com/office/drawing/2014/main" id="{6D8B51DB-44A6-438D-8B17-83934686D4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78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67" name="AutoShape 1387">
              <a:extLst>
                <a:ext uri="{FF2B5EF4-FFF2-40B4-BE49-F238E27FC236}">
                  <a16:creationId xmlns:a16="http://schemas.microsoft.com/office/drawing/2014/main" id="{5B6FA057-8D4C-42E4-B05A-9A8B61BF9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054"/>
              <a:ext cx="135" cy="119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68" name="Line 1388">
              <a:extLst>
                <a:ext uri="{FF2B5EF4-FFF2-40B4-BE49-F238E27FC236}">
                  <a16:creationId xmlns:a16="http://schemas.microsoft.com/office/drawing/2014/main" id="{A58C3CE0-D438-4C88-962A-E3CB9D460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8" y="2846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469" name="AutoShape 1389">
              <a:extLst>
                <a:ext uri="{FF2B5EF4-FFF2-40B4-BE49-F238E27FC236}">
                  <a16:creationId xmlns:a16="http://schemas.microsoft.com/office/drawing/2014/main" id="{F38D7E50-AF3A-438A-8EC1-F7261B3CF1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467" y="2955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0" name="AutoShape 1390">
              <a:extLst>
                <a:ext uri="{FF2B5EF4-FFF2-40B4-BE49-F238E27FC236}">
                  <a16:creationId xmlns:a16="http://schemas.microsoft.com/office/drawing/2014/main" id="{E0D3ABFA-92E0-4FF5-B301-8B95A5A9D7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7" y="2986"/>
              <a:ext cx="32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1" name="Rectangle 1391">
              <a:extLst>
                <a:ext uri="{FF2B5EF4-FFF2-40B4-BE49-F238E27FC236}">
                  <a16:creationId xmlns:a16="http://schemas.microsoft.com/office/drawing/2014/main" id="{1B47A1BC-079F-4196-88DE-1ECF30A9F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070"/>
              <a:ext cx="135" cy="4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2" name="Rectangle 1392">
              <a:extLst>
                <a:ext uri="{FF2B5EF4-FFF2-40B4-BE49-F238E27FC236}">
                  <a16:creationId xmlns:a16="http://schemas.microsoft.com/office/drawing/2014/main" id="{26E8E535-6685-4696-914C-12390CFF2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115"/>
              <a:ext cx="135" cy="4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3" name="Rectangle 1393">
              <a:extLst>
                <a:ext uri="{FF2B5EF4-FFF2-40B4-BE49-F238E27FC236}">
                  <a16:creationId xmlns:a16="http://schemas.microsoft.com/office/drawing/2014/main" id="{5961F690-A882-4C26-BB24-5FCF5C689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19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4" name="Rectangle 1394">
              <a:extLst>
                <a:ext uri="{FF2B5EF4-FFF2-40B4-BE49-F238E27FC236}">
                  <a16:creationId xmlns:a16="http://schemas.microsoft.com/office/drawing/2014/main" id="{DB4F1465-1C22-427F-89DD-6155B02D2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413"/>
              <a:ext cx="135" cy="8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5" name="Rectangle 1395">
              <a:extLst>
                <a:ext uri="{FF2B5EF4-FFF2-40B4-BE49-F238E27FC236}">
                  <a16:creationId xmlns:a16="http://schemas.microsoft.com/office/drawing/2014/main" id="{79A3D226-E0D5-4C8C-AF92-7B5DDDF9D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519"/>
              <a:ext cx="135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6" name="Rectangle 1396">
              <a:extLst>
                <a:ext uri="{FF2B5EF4-FFF2-40B4-BE49-F238E27FC236}">
                  <a16:creationId xmlns:a16="http://schemas.microsoft.com/office/drawing/2014/main" id="{35130A89-D6FB-4411-B83B-81FDDE97F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50"/>
              <a:ext cx="135" cy="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7" name="Rectangle 1397">
              <a:extLst>
                <a:ext uri="{FF2B5EF4-FFF2-40B4-BE49-F238E27FC236}">
                  <a16:creationId xmlns:a16="http://schemas.microsoft.com/office/drawing/2014/main" id="{7C82818D-1424-44D8-8FAD-243F7C045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773"/>
              <a:ext cx="135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8" name="Rectangle 1398">
              <a:extLst>
                <a:ext uri="{FF2B5EF4-FFF2-40B4-BE49-F238E27FC236}">
                  <a16:creationId xmlns:a16="http://schemas.microsoft.com/office/drawing/2014/main" id="{0FAD5E16-9203-4F4E-95C3-FFB77AC39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9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79" name="Rectangle 1399">
              <a:extLst>
                <a:ext uri="{FF2B5EF4-FFF2-40B4-BE49-F238E27FC236}">
                  <a16:creationId xmlns:a16="http://schemas.microsoft.com/office/drawing/2014/main" id="{71730301-7261-4A15-B6D1-D64CFC6FE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4174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80" name="Group 1400">
            <a:extLst>
              <a:ext uri="{FF2B5EF4-FFF2-40B4-BE49-F238E27FC236}">
                <a16:creationId xmlns:a16="http://schemas.microsoft.com/office/drawing/2014/main" id="{AE630C15-D64D-4318-B05E-74117016C261}"/>
              </a:ext>
            </a:extLst>
          </p:cNvPr>
          <p:cNvGrpSpPr>
            <a:grpSpLocks/>
          </p:cNvGrpSpPr>
          <p:nvPr/>
        </p:nvGrpSpPr>
        <p:grpSpPr bwMode="auto">
          <a:xfrm>
            <a:off x="2908300" y="5356225"/>
            <a:ext cx="52388" cy="488950"/>
            <a:chOff x="3654" y="2825"/>
            <a:chExt cx="136" cy="1424"/>
          </a:xfrm>
        </p:grpSpPr>
        <p:sp>
          <p:nvSpPr>
            <p:cNvPr id="47481" name="AutoShape 1401">
              <a:extLst>
                <a:ext uri="{FF2B5EF4-FFF2-40B4-BE49-F238E27FC236}">
                  <a16:creationId xmlns:a16="http://schemas.microsoft.com/office/drawing/2014/main" id="{0832F2B9-06A8-4E7C-AE41-27327838E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33"/>
              <a:ext cx="136" cy="81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2" name="AutoShape 1402">
              <a:extLst>
                <a:ext uri="{FF2B5EF4-FFF2-40B4-BE49-F238E27FC236}">
                  <a16:creationId xmlns:a16="http://schemas.microsoft.com/office/drawing/2014/main" id="{DB996430-5123-400F-912D-34FD6EEA5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825"/>
              <a:ext cx="136" cy="6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3" name="AutoShape 1403">
              <a:extLst>
                <a:ext uri="{FF2B5EF4-FFF2-40B4-BE49-F238E27FC236}">
                  <a16:creationId xmlns:a16="http://schemas.microsoft.com/office/drawing/2014/main" id="{2236FDB8-8938-4F65-9C2E-BC711001E5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703" y="334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4" name="AutoShape 1404">
              <a:extLst>
                <a:ext uri="{FF2B5EF4-FFF2-40B4-BE49-F238E27FC236}">
                  <a16:creationId xmlns:a16="http://schemas.microsoft.com/office/drawing/2014/main" id="{2ABF54F6-7971-472E-B147-B395688B4B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03" y="3379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5" name="Rectangle 1405">
              <a:extLst>
                <a:ext uri="{FF2B5EF4-FFF2-40B4-BE49-F238E27FC236}">
                  <a16:creationId xmlns:a16="http://schemas.microsoft.com/office/drawing/2014/main" id="{F36D5C1D-4616-4E74-B0A8-06207D392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942"/>
              <a:ext cx="136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6" name="Rectangle 1406">
              <a:extLst>
                <a:ext uri="{FF2B5EF4-FFF2-40B4-BE49-F238E27FC236}">
                  <a16:creationId xmlns:a16="http://schemas.microsoft.com/office/drawing/2014/main" id="{F93D0DFB-1C13-4E77-A05F-4430AEA82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102"/>
              <a:ext cx="136" cy="13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7" name="Rectangle 1407">
              <a:extLst>
                <a:ext uri="{FF2B5EF4-FFF2-40B4-BE49-F238E27FC236}">
                  <a16:creationId xmlns:a16="http://schemas.microsoft.com/office/drawing/2014/main" id="{5362F80A-EC8E-4573-A380-3B2FE72BF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464"/>
              <a:ext cx="136" cy="134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8" name="Rectangle 1408">
              <a:extLst>
                <a:ext uri="{FF2B5EF4-FFF2-40B4-BE49-F238E27FC236}">
                  <a16:creationId xmlns:a16="http://schemas.microsoft.com/office/drawing/2014/main" id="{EEFE1B04-CC8A-47EB-96DB-E231A1411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644"/>
              <a:ext cx="136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89" name="Rectangle 1409">
              <a:extLst>
                <a:ext uri="{FF2B5EF4-FFF2-40B4-BE49-F238E27FC236}">
                  <a16:creationId xmlns:a16="http://schemas.microsoft.com/office/drawing/2014/main" id="{CC972BFE-ECD0-4DF7-97E1-D584FE8BA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760"/>
              <a:ext cx="136" cy="9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0" name="Rectangle 1410">
              <a:extLst>
                <a:ext uri="{FF2B5EF4-FFF2-40B4-BE49-F238E27FC236}">
                  <a16:creationId xmlns:a16="http://schemas.microsoft.com/office/drawing/2014/main" id="{B7E6E722-B36E-4566-BA9C-294ABA816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3995"/>
              <a:ext cx="136" cy="10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491" name="Group 1411">
            <a:extLst>
              <a:ext uri="{FF2B5EF4-FFF2-40B4-BE49-F238E27FC236}">
                <a16:creationId xmlns:a16="http://schemas.microsoft.com/office/drawing/2014/main" id="{AF447626-D591-4EC9-A8EF-44345C93AB8C}"/>
              </a:ext>
            </a:extLst>
          </p:cNvPr>
          <p:cNvGrpSpPr>
            <a:grpSpLocks/>
          </p:cNvGrpSpPr>
          <p:nvPr/>
        </p:nvGrpSpPr>
        <p:grpSpPr bwMode="auto">
          <a:xfrm>
            <a:off x="3016250" y="5383213"/>
            <a:ext cx="52388" cy="461962"/>
            <a:chOff x="3895" y="2902"/>
            <a:chExt cx="136" cy="1347"/>
          </a:xfrm>
        </p:grpSpPr>
        <p:sp>
          <p:nvSpPr>
            <p:cNvPr id="47492" name="AutoShape 1412">
              <a:extLst>
                <a:ext uri="{FF2B5EF4-FFF2-40B4-BE49-F238E27FC236}">
                  <a16:creationId xmlns:a16="http://schemas.microsoft.com/office/drawing/2014/main" id="{58A10E6E-10E0-44EC-8C0D-1C1380275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348"/>
              <a:ext cx="136" cy="90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3" name="AutoShape 1413">
              <a:extLst>
                <a:ext uri="{FF2B5EF4-FFF2-40B4-BE49-F238E27FC236}">
                  <a16:creationId xmlns:a16="http://schemas.microsoft.com/office/drawing/2014/main" id="{4F82FF2F-03DC-4B6B-8227-1A97D18D7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902"/>
              <a:ext cx="136" cy="43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4" name="AutoShape 1414">
              <a:extLst>
                <a:ext uri="{FF2B5EF4-FFF2-40B4-BE49-F238E27FC236}">
                  <a16:creationId xmlns:a16="http://schemas.microsoft.com/office/drawing/2014/main" id="{FB2E9D78-3CE5-4BAA-9AEC-B019B6FADE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944" y="325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5" name="AutoShape 1415">
              <a:extLst>
                <a:ext uri="{FF2B5EF4-FFF2-40B4-BE49-F238E27FC236}">
                  <a16:creationId xmlns:a16="http://schemas.microsoft.com/office/drawing/2014/main" id="{F4774B0F-FF0F-40F8-80F2-3BA4722920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4" y="3293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6" name="Rectangle 1416">
              <a:extLst>
                <a:ext uri="{FF2B5EF4-FFF2-40B4-BE49-F238E27FC236}">
                  <a16:creationId xmlns:a16="http://schemas.microsoft.com/office/drawing/2014/main" id="{20DF091F-970F-4C4B-B362-1E4F4AD30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068"/>
              <a:ext cx="136" cy="1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7" name="Rectangle 1417">
              <a:extLst>
                <a:ext uri="{FF2B5EF4-FFF2-40B4-BE49-F238E27FC236}">
                  <a16:creationId xmlns:a16="http://schemas.microsoft.com/office/drawing/2014/main" id="{9BC19FE7-37AB-403C-9A31-B8A4C0977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465"/>
              <a:ext cx="136" cy="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8" name="Rectangle 1418">
              <a:extLst>
                <a:ext uri="{FF2B5EF4-FFF2-40B4-BE49-F238E27FC236}">
                  <a16:creationId xmlns:a16="http://schemas.microsoft.com/office/drawing/2014/main" id="{03B6437B-7D16-4719-835D-F4F7CEB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601"/>
              <a:ext cx="136" cy="1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99" name="Rectangle 1419">
              <a:extLst>
                <a:ext uri="{FF2B5EF4-FFF2-40B4-BE49-F238E27FC236}">
                  <a16:creationId xmlns:a16="http://schemas.microsoft.com/office/drawing/2014/main" id="{4D5A8833-B12C-4BBD-96A5-0D50A864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765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0" name="Rectangle 1420">
              <a:extLst>
                <a:ext uri="{FF2B5EF4-FFF2-40B4-BE49-F238E27FC236}">
                  <a16:creationId xmlns:a16="http://schemas.microsoft.com/office/drawing/2014/main" id="{7607DFD7-082C-447B-8056-EF1C675BD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3985"/>
              <a:ext cx="136" cy="12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01" name="Group 1421">
            <a:extLst>
              <a:ext uri="{FF2B5EF4-FFF2-40B4-BE49-F238E27FC236}">
                <a16:creationId xmlns:a16="http://schemas.microsoft.com/office/drawing/2014/main" id="{FFFEDE28-A9BF-4842-97A3-206F6F437E5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413375"/>
            <a:ext cx="52388" cy="431800"/>
            <a:chOff x="4136" y="2989"/>
            <a:chExt cx="136" cy="1260"/>
          </a:xfrm>
        </p:grpSpPr>
        <p:sp>
          <p:nvSpPr>
            <p:cNvPr id="47502" name="AutoShape 1422">
              <a:extLst>
                <a:ext uri="{FF2B5EF4-FFF2-40B4-BE49-F238E27FC236}">
                  <a16:creationId xmlns:a16="http://schemas.microsoft.com/office/drawing/2014/main" id="{607AE737-B0E3-42F1-A7CF-1EDFF2188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2989"/>
              <a:ext cx="136" cy="34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3" name="AutoShape 1423">
              <a:extLst>
                <a:ext uri="{FF2B5EF4-FFF2-40B4-BE49-F238E27FC236}">
                  <a16:creationId xmlns:a16="http://schemas.microsoft.com/office/drawing/2014/main" id="{AB69DCF2-BC3D-499D-AF71-E8A77CCD4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336"/>
              <a:ext cx="136" cy="91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4" name="AutoShape 1424">
              <a:extLst>
                <a:ext uri="{FF2B5EF4-FFF2-40B4-BE49-F238E27FC236}">
                  <a16:creationId xmlns:a16="http://schemas.microsoft.com/office/drawing/2014/main" id="{7A2C57DC-8825-4FB4-99FA-DA9C97DFAE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185" y="3248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5" name="AutoShape 1425">
              <a:extLst>
                <a:ext uri="{FF2B5EF4-FFF2-40B4-BE49-F238E27FC236}">
                  <a16:creationId xmlns:a16="http://schemas.microsoft.com/office/drawing/2014/main" id="{655BB72C-1224-454B-A813-24EED99D2D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85" y="3284"/>
              <a:ext cx="37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6" name="Rectangle 1426">
              <a:extLst>
                <a:ext uri="{FF2B5EF4-FFF2-40B4-BE49-F238E27FC236}">
                  <a16:creationId xmlns:a16="http://schemas.microsoft.com/office/drawing/2014/main" id="{23AC16CD-ED89-4270-BBA9-75EF67BBA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50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7" name="Rectangle 1427">
              <a:extLst>
                <a:ext uri="{FF2B5EF4-FFF2-40B4-BE49-F238E27FC236}">
                  <a16:creationId xmlns:a16="http://schemas.microsoft.com/office/drawing/2014/main" id="{8FA66DFD-5DCE-4329-847E-53123A1E7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95"/>
              <a:ext cx="136" cy="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8" name="Rectangle 1428">
              <a:extLst>
                <a:ext uri="{FF2B5EF4-FFF2-40B4-BE49-F238E27FC236}">
                  <a16:creationId xmlns:a16="http://schemas.microsoft.com/office/drawing/2014/main" id="{E0982054-5D75-49BF-9126-BD2E1FBDC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616"/>
              <a:ext cx="136" cy="1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09" name="Rectangle 1429">
              <a:extLst>
                <a:ext uri="{FF2B5EF4-FFF2-40B4-BE49-F238E27FC236}">
                  <a16:creationId xmlns:a16="http://schemas.microsoft.com/office/drawing/2014/main" id="{BEBA65E2-BBB5-4855-9DC4-05335F32C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821"/>
              <a:ext cx="136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0" name="Rectangle 1430">
              <a:extLst>
                <a:ext uri="{FF2B5EF4-FFF2-40B4-BE49-F238E27FC236}">
                  <a16:creationId xmlns:a16="http://schemas.microsoft.com/office/drawing/2014/main" id="{76B310F5-5322-4F51-8D45-93DBA7B91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935"/>
              <a:ext cx="136" cy="1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11" name="Group 1431">
            <a:extLst>
              <a:ext uri="{FF2B5EF4-FFF2-40B4-BE49-F238E27FC236}">
                <a16:creationId xmlns:a16="http://schemas.microsoft.com/office/drawing/2014/main" id="{0F11ACF4-123D-467F-8EAB-DB34AC537AC3}"/>
              </a:ext>
            </a:extLst>
          </p:cNvPr>
          <p:cNvGrpSpPr>
            <a:grpSpLocks/>
          </p:cNvGrpSpPr>
          <p:nvPr/>
        </p:nvGrpSpPr>
        <p:grpSpPr bwMode="auto">
          <a:xfrm>
            <a:off x="3232150" y="5462588"/>
            <a:ext cx="52388" cy="382587"/>
            <a:chOff x="4376" y="3134"/>
            <a:chExt cx="136" cy="1115"/>
          </a:xfrm>
        </p:grpSpPr>
        <p:sp>
          <p:nvSpPr>
            <p:cNvPr id="47512" name="AutoShape 1432">
              <a:extLst>
                <a:ext uri="{FF2B5EF4-FFF2-40B4-BE49-F238E27FC236}">
                  <a16:creationId xmlns:a16="http://schemas.microsoft.com/office/drawing/2014/main" id="{9912D331-9BAA-44B2-A559-6AC821D50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889"/>
              <a:ext cx="136" cy="3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3" name="AutoShape 1433">
              <a:extLst>
                <a:ext uri="{FF2B5EF4-FFF2-40B4-BE49-F238E27FC236}">
                  <a16:creationId xmlns:a16="http://schemas.microsoft.com/office/drawing/2014/main" id="{77BDB27E-F7BD-4162-81B1-A3DCD9444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134"/>
              <a:ext cx="136" cy="47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4" name="AutoShape 1434">
              <a:extLst>
                <a:ext uri="{FF2B5EF4-FFF2-40B4-BE49-F238E27FC236}">
                  <a16:creationId xmlns:a16="http://schemas.microsoft.com/office/drawing/2014/main" id="{0F59384D-359A-48C1-9B04-8EDB322AA5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425" y="3554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5" name="AutoShape 1435">
              <a:extLst>
                <a:ext uri="{FF2B5EF4-FFF2-40B4-BE49-F238E27FC236}">
                  <a16:creationId xmlns:a16="http://schemas.microsoft.com/office/drawing/2014/main" id="{0673F657-E5F0-4DEC-93EE-8554E03BE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25" y="3591"/>
              <a:ext cx="38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6" name="Rectangle 1436">
              <a:extLst>
                <a:ext uri="{FF2B5EF4-FFF2-40B4-BE49-F238E27FC236}">
                  <a16:creationId xmlns:a16="http://schemas.microsoft.com/office/drawing/2014/main" id="{1D45D4D3-6AEE-4ACC-A67A-04ED0F2DE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523"/>
              <a:ext cx="136" cy="8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7" name="Rectangle 1437">
              <a:extLst>
                <a:ext uri="{FF2B5EF4-FFF2-40B4-BE49-F238E27FC236}">
                  <a16:creationId xmlns:a16="http://schemas.microsoft.com/office/drawing/2014/main" id="{EB92D960-3941-431F-8729-A2EC794A6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316"/>
              <a:ext cx="136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8" name="Rectangle 1438">
              <a:extLst>
                <a:ext uri="{FF2B5EF4-FFF2-40B4-BE49-F238E27FC236}">
                  <a16:creationId xmlns:a16="http://schemas.microsoft.com/office/drawing/2014/main" id="{21BB623B-21B0-4078-8107-423A94F1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719"/>
              <a:ext cx="136" cy="42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19" name="Rectangle 1439">
              <a:extLst>
                <a:ext uri="{FF2B5EF4-FFF2-40B4-BE49-F238E27FC236}">
                  <a16:creationId xmlns:a16="http://schemas.microsoft.com/office/drawing/2014/main" id="{C975DF71-E096-4DBE-B291-376168F69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680"/>
              <a:ext cx="136" cy="7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0" name="Rectangle 1440">
              <a:extLst>
                <a:ext uri="{FF2B5EF4-FFF2-40B4-BE49-F238E27FC236}">
                  <a16:creationId xmlns:a16="http://schemas.microsoft.com/office/drawing/2014/main" id="{45F76449-A504-4630-93C6-A19CBA195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3937"/>
              <a:ext cx="136" cy="9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21" name="Group 1441">
            <a:extLst>
              <a:ext uri="{FF2B5EF4-FFF2-40B4-BE49-F238E27FC236}">
                <a16:creationId xmlns:a16="http://schemas.microsoft.com/office/drawing/2014/main" id="{1434035D-D922-4F0A-A27C-AE4D0564DF75}"/>
              </a:ext>
            </a:extLst>
          </p:cNvPr>
          <p:cNvGrpSpPr>
            <a:grpSpLocks/>
          </p:cNvGrpSpPr>
          <p:nvPr/>
        </p:nvGrpSpPr>
        <p:grpSpPr bwMode="auto">
          <a:xfrm>
            <a:off x="3340100" y="5495925"/>
            <a:ext cx="52388" cy="349250"/>
            <a:chOff x="4617" y="3229"/>
            <a:chExt cx="136" cy="1018"/>
          </a:xfrm>
        </p:grpSpPr>
        <p:sp>
          <p:nvSpPr>
            <p:cNvPr id="47522" name="AutoShape 1442">
              <a:extLst>
                <a:ext uri="{FF2B5EF4-FFF2-40B4-BE49-F238E27FC236}">
                  <a16:creationId xmlns:a16="http://schemas.microsoft.com/office/drawing/2014/main" id="{22FAEBAD-8067-4AFF-9BFA-0995B2D32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229"/>
              <a:ext cx="136" cy="45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3" name="AutoShape 1443">
              <a:extLst>
                <a:ext uri="{FF2B5EF4-FFF2-40B4-BE49-F238E27FC236}">
                  <a16:creationId xmlns:a16="http://schemas.microsoft.com/office/drawing/2014/main" id="{1995B3E9-B45D-4E0E-93FC-015B5FEB1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92"/>
              <a:ext cx="136" cy="55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4" name="AutoShape 1444">
              <a:extLst>
                <a:ext uri="{FF2B5EF4-FFF2-40B4-BE49-F238E27FC236}">
                  <a16:creationId xmlns:a16="http://schemas.microsoft.com/office/drawing/2014/main" id="{A8339F81-C901-45C1-AD8C-EA9FCAB230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667" y="3606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5" name="AutoShape 1445">
              <a:extLst>
                <a:ext uri="{FF2B5EF4-FFF2-40B4-BE49-F238E27FC236}">
                  <a16:creationId xmlns:a16="http://schemas.microsoft.com/office/drawing/2014/main" id="{B0EB75D2-E767-42A0-A28D-A5CD5D2DCA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67" y="3640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6" name="Rectangle 1446">
              <a:extLst>
                <a:ext uri="{FF2B5EF4-FFF2-40B4-BE49-F238E27FC236}">
                  <a16:creationId xmlns:a16="http://schemas.microsoft.com/office/drawing/2014/main" id="{1C9C5276-DF36-4AC7-8E87-47DDA5EF5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362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7" name="Rectangle 1447">
              <a:extLst>
                <a:ext uri="{FF2B5EF4-FFF2-40B4-BE49-F238E27FC236}">
                  <a16:creationId xmlns:a16="http://schemas.microsoft.com/office/drawing/2014/main" id="{B233225A-8185-43B2-92A4-F357676DC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872"/>
              <a:ext cx="136" cy="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28" name="Rectangle 1448">
              <a:extLst>
                <a:ext uri="{FF2B5EF4-FFF2-40B4-BE49-F238E27FC236}">
                  <a16:creationId xmlns:a16="http://schemas.microsoft.com/office/drawing/2014/main" id="{DA3B1412-6663-4882-9645-907FC4929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4061"/>
              <a:ext cx="136" cy="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29" name="Group 1449">
            <a:extLst>
              <a:ext uri="{FF2B5EF4-FFF2-40B4-BE49-F238E27FC236}">
                <a16:creationId xmlns:a16="http://schemas.microsoft.com/office/drawing/2014/main" id="{74ED95F6-2DD4-46C9-9F58-82A3807EAEFD}"/>
              </a:ext>
            </a:extLst>
          </p:cNvPr>
          <p:cNvGrpSpPr>
            <a:grpSpLocks/>
          </p:cNvGrpSpPr>
          <p:nvPr/>
        </p:nvGrpSpPr>
        <p:grpSpPr bwMode="auto">
          <a:xfrm>
            <a:off x="3448050" y="5580063"/>
            <a:ext cx="52388" cy="265112"/>
            <a:chOff x="4858" y="3478"/>
            <a:chExt cx="136" cy="770"/>
          </a:xfrm>
        </p:grpSpPr>
        <p:sp>
          <p:nvSpPr>
            <p:cNvPr id="47530" name="AutoShape 1450">
              <a:extLst>
                <a:ext uri="{FF2B5EF4-FFF2-40B4-BE49-F238E27FC236}">
                  <a16:creationId xmlns:a16="http://schemas.microsoft.com/office/drawing/2014/main" id="{3A78FF83-ABFA-4C40-835C-C3F6066E1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623"/>
              <a:ext cx="136" cy="141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1" name="AutoShape 1451">
              <a:extLst>
                <a:ext uri="{FF2B5EF4-FFF2-40B4-BE49-F238E27FC236}">
                  <a16:creationId xmlns:a16="http://schemas.microsoft.com/office/drawing/2014/main" id="{795372C2-C816-4893-96D1-94E3A0F1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758"/>
              <a:ext cx="136" cy="49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2" name="AutoShape 1452">
              <a:extLst>
                <a:ext uri="{FF2B5EF4-FFF2-40B4-BE49-F238E27FC236}">
                  <a16:creationId xmlns:a16="http://schemas.microsoft.com/office/drawing/2014/main" id="{17A74F47-065B-42F4-8DCB-9441492516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908" y="3675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3" name="AutoShape 1453">
              <a:extLst>
                <a:ext uri="{FF2B5EF4-FFF2-40B4-BE49-F238E27FC236}">
                  <a16:creationId xmlns:a16="http://schemas.microsoft.com/office/drawing/2014/main" id="{F247A7E2-0659-444D-B5BA-56B3DC1533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908" y="3709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4" name="AutoShape 1454">
              <a:extLst>
                <a:ext uri="{FF2B5EF4-FFF2-40B4-BE49-F238E27FC236}">
                  <a16:creationId xmlns:a16="http://schemas.microsoft.com/office/drawing/2014/main" id="{472C291A-45B3-4A82-9A9C-BC5A49D81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478"/>
              <a:ext cx="136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5" name="Line 1455">
              <a:extLst>
                <a:ext uri="{FF2B5EF4-FFF2-40B4-BE49-F238E27FC236}">
                  <a16:creationId xmlns:a16="http://schemas.microsoft.com/office/drawing/2014/main" id="{4CE5107C-A8B3-40EB-8A24-66CA41F00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97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536" name="Line 1456">
              <a:extLst>
                <a:ext uri="{FF2B5EF4-FFF2-40B4-BE49-F238E27FC236}">
                  <a16:creationId xmlns:a16="http://schemas.microsoft.com/office/drawing/2014/main" id="{83163821-86F7-4332-8117-43FCFE266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3" y="3572"/>
              <a:ext cx="106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537" name="Rectangle 1457">
              <a:extLst>
                <a:ext uri="{FF2B5EF4-FFF2-40B4-BE49-F238E27FC236}">
                  <a16:creationId xmlns:a16="http://schemas.microsoft.com/office/drawing/2014/main" id="{9D8CAFCA-7A6E-4A5F-89CE-59523CBB7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842"/>
              <a:ext cx="136" cy="1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38" name="Rectangle 1458">
              <a:extLst>
                <a:ext uri="{FF2B5EF4-FFF2-40B4-BE49-F238E27FC236}">
                  <a16:creationId xmlns:a16="http://schemas.microsoft.com/office/drawing/2014/main" id="{36CDAE37-3B0B-4C0A-AF91-77CBD9554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4125"/>
              <a:ext cx="136" cy="3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39" name="Group 1459">
            <a:extLst>
              <a:ext uri="{FF2B5EF4-FFF2-40B4-BE49-F238E27FC236}">
                <a16:creationId xmlns:a16="http://schemas.microsoft.com/office/drawing/2014/main" id="{CE919F3A-7A68-4292-B086-2474AC024B32}"/>
              </a:ext>
            </a:extLst>
          </p:cNvPr>
          <p:cNvGrpSpPr>
            <a:grpSpLocks/>
          </p:cNvGrpSpPr>
          <p:nvPr/>
        </p:nvGrpSpPr>
        <p:grpSpPr bwMode="auto">
          <a:xfrm>
            <a:off x="3557588" y="5565775"/>
            <a:ext cx="52387" cy="279400"/>
            <a:chOff x="5098" y="3433"/>
            <a:chExt cx="136" cy="816"/>
          </a:xfrm>
        </p:grpSpPr>
        <p:sp>
          <p:nvSpPr>
            <p:cNvPr id="47540" name="AutoShape 1460">
              <a:extLst>
                <a:ext uri="{FF2B5EF4-FFF2-40B4-BE49-F238E27FC236}">
                  <a16:creationId xmlns:a16="http://schemas.microsoft.com/office/drawing/2014/main" id="{695BCF20-16E9-4EE3-AFB4-8BBA93200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580"/>
              <a:ext cx="135" cy="135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1" name="AutoShape 1461">
              <a:extLst>
                <a:ext uri="{FF2B5EF4-FFF2-40B4-BE49-F238E27FC236}">
                  <a16:creationId xmlns:a16="http://schemas.microsoft.com/office/drawing/2014/main" id="{D92D693D-AB90-4513-9F10-C4E7D1FD2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433"/>
              <a:ext cx="135" cy="6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66"/>
                </a:gs>
                <a:gs pos="50000">
                  <a:srgbClr val="666699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2" name="Line 1462">
              <a:extLst>
                <a:ext uri="{FF2B5EF4-FFF2-40B4-BE49-F238E27FC236}">
                  <a16:creationId xmlns:a16="http://schemas.microsoft.com/office/drawing/2014/main" id="{674CD363-DF06-4BE9-9757-8DB2AB6B0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53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543" name="Line 1463">
              <a:extLst>
                <a:ext uri="{FF2B5EF4-FFF2-40B4-BE49-F238E27FC236}">
                  <a16:creationId xmlns:a16="http://schemas.microsoft.com/office/drawing/2014/main" id="{17408D9E-E9A3-4144-AFAB-C80209BB8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2" y="3524"/>
              <a:ext cx="105" cy="0"/>
            </a:xfrm>
            <a:prstGeom prst="line">
              <a:avLst/>
            </a:prstGeom>
            <a:noFill/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544" name="AutoShape 1464">
              <a:extLst>
                <a:ext uri="{FF2B5EF4-FFF2-40B4-BE49-F238E27FC236}">
                  <a16:creationId xmlns:a16="http://schemas.microsoft.com/office/drawing/2014/main" id="{E27C39F7-834B-41D3-ADFE-E315EE09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715"/>
              <a:ext cx="135" cy="53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5" name="AutoShape 1465">
              <a:extLst>
                <a:ext uri="{FF2B5EF4-FFF2-40B4-BE49-F238E27FC236}">
                  <a16:creationId xmlns:a16="http://schemas.microsoft.com/office/drawing/2014/main" id="{39156538-9082-43F3-A9B8-519BB3CBB3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149" y="3632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6" name="AutoShape 1466">
              <a:extLst>
                <a:ext uri="{FF2B5EF4-FFF2-40B4-BE49-F238E27FC236}">
                  <a16:creationId xmlns:a16="http://schemas.microsoft.com/office/drawing/2014/main" id="{CE8A9FED-D7B3-4DE0-9B6D-E0E2B6382A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49" y="3666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7" name="Rectangle 1467">
              <a:extLst>
                <a:ext uri="{FF2B5EF4-FFF2-40B4-BE49-F238E27FC236}">
                  <a16:creationId xmlns:a16="http://schemas.microsoft.com/office/drawing/2014/main" id="{AF04ACBF-26DB-4F67-976A-551F0DBF1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884"/>
              <a:ext cx="135" cy="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8" name="Rectangle 1468">
              <a:extLst>
                <a:ext uri="{FF2B5EF4-FFF2-40B4-BE49-F238E27FC236}">
                  <a16:creationId xmlns:a16="http://schemas.microsoft.com/office/drawing/2014/main" id="{5E0BA8BC-3760-40D2-AD12-D92E62E33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935"/>
              <a:ext cx="135" cy="3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49" name="Rectangle 1469">
              <a:extLst>
                <a:ext uri="{FF2B5EF4-FFF2-40B4-BE49-F238E27FC236}">
                  <a16:creationId xmlns:a16="http://schemas.microsoft.com/office/drawing/2014/main" id="{F8FC7BE6-DBB6-4CD9-A339-B3FB50BF8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4088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550" name="Group 1470">
            <a:extLst>
              <a:ext uri="{FF2B5EF4-FFF2-40B4-BE49-F238E27FC236}">
                <a16:creationId xmlns:a16="http://schemas.microsoft.com/office/drawing/2014/main" id="{8D09E52D-4955-4AA1-9215-AB8A6777CA0D}"/>
              </a:ext>
            </a:extLst>
          </p:cNvPr>
          <p:cNvGrpSpPr>
            <a:grpSpLocks/>
          </p:cNvGrpSpPr>
          <p:nvPr/>
        </p:nvGrpSpPr>
        <p:grpSpPr bwMode="auto">
          <a:xfrm>
            <a:off x="3689350" y="5038725"/>
            <a:ext cx="52388" cy="806450"/>
            <a:chOff x="5339" y="1900"/>
            <a:chExt cx="136" cy="2349"/>
          </a:xfrm>
        </p:grpSpPr>
        <p:sp>
          <p:nvSpPr>
            <p:cNvPr id="47551" name="AutoShape 1471">
              <a:extLst>
                <a:ext uri="{FF2B5EF4-FFF2-40B4-BE49-F238E27FC236}">
                  <a16:creationId xmlns:a16="http://schemas.microsoft.com/office/drawing/2014/main" id="{19E999ED-B8A3-4919-B974-5BFB06846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2" name="AutoShape 1472">
              <a:extLst>
                <a:ext uri="{FF2B5EF4-FFF2-40B4-BE49-F238E27FC236}">
                  <a16:creationId xmlns:a16="http://schemas.microsoft.com/office/drawing/2014/main" id="{95BF43F1-E41A-4642-9715-D0D7799EF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3" name="AutoShape 1473">
              <a:extLst>
                <a:ext uri="{FF2B5EF4-FFF2-40B4-BE49-F238E27FC236}">
                  <a16:creationId xmlns:a16="http://schemas.microsoft.com/office/drawing/2014/main" id="{5C1BA393-E083-4193-895D-21D38AD14C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4" name="AutoShape 1474">
              <a:extLst>
                <a:ext uri="{FF2B5EF4-FFF2-40B4-BE49-F238E27FC236}">
                  <a16:creationId xmlns:a16="http://schemas.microsoft.com/office/drawing/2014/main" id="{D09BAF43-0233-4E66-A924-5611B1C7D2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5" name="Rectangle 1475">
              <a:extLst>
                <a:ext uri="{FF2B5EF4-FFF2-40B4-BE49-F238E27FC236}">
                  <a16:creationId xmlns:a16="http://schemas.microsoft.com/office/drawing/2014/main" id="{6CC70C8D-0E63-4AE6-B368-2EA4EB3F0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6" name="Rectangle 1476">
              <a:extLst>
                <a:ext uri="{FF2B5EF4-FFF2-40B4-BE49-F238E27FC236}">
                  <a16:creationId xmlns:a16="http://schemas.microsoft.com/office/drawing/2014/main" id="{302E0F1D-C9A8-4FC4-B359-0A547D731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7" name="Rectangle 1477">
              <a:extLst>
                <a:ext uri="{FF2B5EF4-FFF2-40B4-BE49-F238E27FC236}">
                  <a16:creationId xmlns:a16="http://schemas.microsoft.com/office/drawing/2014/main" id="{313085D7-1337-45FB-9D80-AA1631922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8" name="Rectangle 1478">
              <a:extLst>
                <a:ext uri="{FF2B5EF4-FFF2-40B4-BE49-F238E27FC236}">
                  <a16:creationId xmlns:a16="http://schemas.microsoft.com/office/drawing/2014/main" id="{E8813A56-8EBC-418D-A713-605900837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59" name="Rectangle 1479">
              <a:extLst>
                <a:ext uri="{FF2B5EF4-FFF2-40B4-BE49-F238E27FC236}">
                  <a16:creationId xmlns:a16="http://schemas.microsoft.com/office/drawing/2014/main" id="{635502DE-6A07-4479-A647-810AB4B0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0" name="Rectangle 1480">
              <a:extLst>
                <a:ext uri="{FF2B5EF4-FFF2-40B4-BE49-F238E27FC236}">
                  <a16:creationId xmlns:a16="http://schemas.microsoft.com/office/drawing/2014/main" id="{A2CD7004-F191-482A-B5B9-C0DC9EB47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1" name="Rectangle 1481">
              <a:extLst>
                <a:ext uri="{FF2B5EF4-FFF2-40B4-BE49-F238E27FC236}">
                  <a16:creationId xmlns:a16="http://schemas.microsoft.com/office/drawing/2014/main" id="{E2528244-4CF8-42CA-926D-0AC7925E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2" name="Rectangle 1482">
              <a:extLst>
                <a:ext uri="{FF2B5EF4-FFF2-40B4-BE49-F238E27FC236}">
                  <a16:creationId xmlns:a16="http://schemas.microsoft.com/office/drawing/2014/main" id="{3299F2FE-E69A-4BB3-8344-F59DB4591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3" name="Rectangle 1483">
              <a:extLst>
                <a:ext uri="{FF2B5EF4-FFF2-40B4-BE49-F238E27FC236}">
                  <a16:creationId xmlns:a16="http://schemas.microsoft.com/office/drawing/2014/main" id="{000BB3A7-29E0-4654-9E31-1F20A2EAD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4" name="Rectangle 1484">
              <a:extLst>
                <a:ext uri="{FF2B5EF4-FFF2-40B4-BE49-F238E27FC236}">
                  <a16:creationId xmlns:a16="http://schemas.microsoft.com/office/drawing/2014/main" id="{20C335EE-545B-4613-8A40-3509FE193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5" name="Rectangle 1485">
              <a:extLst>
                <a:ext uri="{FF2B5EF4-FFF2-40B4-BE49-F238E27FC236}">
                  <a16:creationId xmlns:a16="http://schemas.microsoft.com/office/drawing/2014/main" id="{20D68C04-30AF-4CD1-AE34-7566B708E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66" name="Rectangle 1486">
              <a:extLst>
                <a:ext uri="{FF2B5EF4-FFF2-40B4-BE49-F238E27FC236}">
                  <a16:creationId xmlns:a16="http://schemas.microsoft.com/office/drawing/2014/main" id="{63FB8D13-06CE-4809-B913-96D8BBA35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7567" name="Arc 1487">
            <a:extLst>
              <a:ext uri="{FF2B5EF4-FFF2-40B4-BE49-F238E27FC236}">
                <a16:creationId xmlns:a16="http://schemas.microsoft.com/office/drawing/2014/main" id="{86D4C11F-6D2C-4B2F-B472-F0C8BA18D96A}"/>
              </a:ext>
            </a:extLst>
          </p:cNvPr>
          <p:cNvSpPr>
            <a:spLocks/>
          </p:cNvSpPr>
          <p:nvPr/>
        </p:nvSpPr>
        <p:spPr bwMode="auto">
          <a:xfrm flipH="1">
            <a:off x="3589338" y="3789363"/>
            <a:ext cx="377825" cy="325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1E003C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7568" name="Group 1488">
            <a:extLst>
              <a:ext uri="{FF2B5EF4-FFF2-40B4-BE49-F238E27FC236}">
                <a16:creationId xmlns:a16="http://schemas.microsoft.com/office/drawing/2014/main" id="{BD91461E-9ED5-4A65-BBF6-FF8B5DC378DD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01950"/>
            <a:ext cx="52388" cy="342900"/>
            <a:chOff x="5580" y="3249"/>
            <a:chExt cx="136" cy="1000"/>
          </a:xfrm>
        </p:grpSpPr>
        <p:sp>
          <p:nvSpPr>
            <p:cNvPr id="47569" name="AutoShape 1489">
              <a:extLst>
                <a:ext uri="{FF2B5EF4-FFF2-40B4-BE49-F238E27FC236}">
                  <a16:creationId xmlns:a16="http://schemas.microsoft.com/office/drawing/2014/main" id="{C7DE2B5D-62D0-4745-A8B0-C4B65B7D9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0" name="AutoShape 1490">
              <a:extLst>
                <a:ext uri="{FF2B5EF4-FFF2-40B4-BE49-F238E27FC236}">
                  <a16:creationId xmlns:a16="http://schemas.microsoft.com/office/drawing/2014/main" id="{53C11FC1-E3A2-4DC9-A5B1-098E28465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1" name="AutoShape 1491">
              <a:extLst>
                <a:ext uri="{FF2B5EF4-FFF2-40B4-BE49-F238E27FC236}">
                  <a16:creationId xmlns:a16="http://schemas.microsoft.com/office/drawing/2014/main" id="{86266DF0-588B-4145-996C-8A164C9A8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2" name="AutoShape 1492">
              <a:extLst>
                <a:ext uri="{FF2B5EF4-FFF2-40B4-BE49-F238E27FC236}">
                  <a16:creationId xmlns:a16="http://schemas.microsoft.com/office/drawing/2014/main" id="{B0A0DFA5-BE3D-4751-96BE-9F1B516AF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3" name="Rectangle 1493">
              <a:extLst>
                <a:ext uri="{FF2B5EF4-FFF2-40B4-BE49-F238E27FC236}">
                  <a16:creationId xmlns:a16="http://schemas.microsoft.com/office/drawing/2014/main" id="{C7FB49D0-4BC2-42A1-9162-EB51ACCAD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4" name="AutoShape 1494">
              <a:extLst>
                <a:ext uri="{FF2B5EF4-FFF2-40B4-BE49-F238E27FC236}">
                  <a16:creationId xmlns:a16="http://schemas.microsoft.com/office/drawing/2014/main" id="{DAD64292-ABD7-4677-B7C9-8672E8F75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5" name="Rectangle 1495">
              <a:extLst>
                <a:ext uri="{FF2B5EF4-FFF2-40B4-BE49-F238E27FC236}">
                  <a16:creationId xmlns:a16="http://schemas.microsoft.com/office/drawing/2014/main" id="{E1A42951-75FD-4AF1-9204-0BFBF8093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6" name="Rectangle 1496">
              <a:extLst>
                <a:ext uri="{FF2B5EF4-FFF2-40B4-BE49-F238E27FC236}">
                  <a16:creationId xmlns:a16="http://schemas.microsoft.com/office/drawing/2014/main" id="{649859ED-67C3-4C79-96E7-98EBBF253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77" name="Rectangle 1497">
              <a:extLst>
                <a:ext uri="{FF2B5EF4-FFF2-40B4-BE49-F238E27FC236}">
                  <a16:creationId xmlns:a16="http://schemas.microsoft.com/office/drawing/2014/main" id="{9414B146-8307-41C5-A9BA-2778437A2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62</Words>
  <Application>Microsoft Office PowerPoint</Application>
  <PresentationFormat>画面に合わせる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標準デザイン</vt:lpstr>
      <vt:lpstr>核</vt:lpstr>
      <vt:lpstr>染色体</vt:lpstr>
      <vt:lpstr>ゲノム</vt:lpstr>
      <vt:lpstr>減数分裂（卵子）</vt:lpstr>
      <vt:lpstr>減数分裂（精子）</vt:lpstr>
      <vt:lpstr>受精</vt:lpstr>
    </vt:vector>
  </TitlesOfParts>
  <Company>Tokyo Medical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Hironao NUMABE</dc:creator>
  <cp:lastModifiedBy>Hironao NUAMBE</cp:lastModifiedBy>
  <cp:revision>22</cp:revision>
  <dcterms:created xsi:type="dcterms:W3CDTF">2003-02-15T06:33:02Z</dcterms:created>
  <dcterms:modified xsi:type="dcterms:W3CDTF">2021-09-08T05:38:02Z</dcterms:modified>
</cp:coreProperties>
</file>