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63" r:id="rId2"/>
    <p:sldId id="264" r:id="rId3"/>
  </p:sldIdLst>
  <p:sldSz cx="9144000" cy="6858000" type="screen4x3"/>
  <p:notesSz cx="6807200" cy="9939338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0" autoAdjust="0"/>
    <p:restoredTop sz="94630" autoAdjust="0"/>
  </p:normalViewPr>
  <p:slideViewPr>
    <p:cSldViewPr>
      <p:cViewPr>
        <p:scale>
          <a:sx n="60" d="100"/>
          <a:sy n="60" d="100"/>
        </p:scale>
        <p:origin x="-2026" y="-4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1DEA8FF7-60AD-4DEE-8C79-435A21DD8895}" type="datetimeFigureOut">
              <a:rPr lang="ja-JP" altLang="en-US"/>
              <a:pPr>
                <a:defRPr/>
              </a:pPr>
              <a:t>2017/12/11</a:t>
            </a:fld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F9F1976D-ED45-45CE-9081-04516BD3071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0782704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99D3AF-0A2A-4DD6-8317-56CC2C9E9125}" type="datetimeFigureOut">
              <a:rPr kumimoji="1" lang="ja-JP" altLang="en-US" smtClean="0"/>
              <a:t>2017/12/11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A694C4-8145-439F-9EB9-76A5D8227D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39481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角丸四角形 4"/>
          <p:cNvSpPr/>
          <p:nvPr/>
        </p:nvSpPr>
        <p:spPr>
          <a:xfrm>
            <a:off x="683568" y="116632"/>
            <a:ext cx="7775575" cy="3249646"/>
          </a:xfrm>
          <a:prstGeom prst="roundRect">
            <a:avLst/>
          </a:prstGeom>
          <a:solidFill>
            <a:srgbClr val="A7F5FF"/>
          </a:solidFill>
          <a:ln>
            <a:solidFill>
              <a:srgbClr val="A7F5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algn="ctr"/>
            <a:r>
              <a:rPr lang="en-US" altLang="ja-JP" sz="20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The </a:t>
            </a:r>
            <a:r>
              <a:rPr lang="ja-JP" altLang="en-US" sz="20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</a:t>
            </a:r>
            <a:r>
              <a:rPr lang="ja-JP" altLang="en-US" sz="20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</a:t>
            </a:r>
            <a:r>
              <a:rPr lang="en-US" altLang="ja-JP" sz="2000" baseline="30000" dirty="0" err="1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nd</a:t>
            </a:r>
            <a:r>
              <a:rPr lang="en-US" altLang="ja-JP" sz="20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20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Annual Meeting of </a:t>
            </a:r>
            <a:endParaRPr lang="en-US" altLang="ja-JP" sz="20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 algn="ctr"/>
            <a:r>
              <a:rPr lang="en-US" altLang="ja-JP" sz="20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the </a:t>
            </a:r>
            <a:r>
              <a:rPr lang="en-US" altLang="ja-JP" sz="20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Japan Society of Human Genetics</a:t>
            </a:r>
          </a:p>
          <a:p>
            <a:pPr lvl="0" algn="ctr"/>
            <a:r>
              <a:rPr lang="en-US" altLang="ja-JP" sz="36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Conflict of Interest Disclosure</a:t>
            </a:r>
          </a:p>
          <a:p>
            <a:pPr lvl="0"/>
            <a:endParaRPr lang="en-US" altLang="ja-JP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 algn="ctr"/>
            <a:r>
              <a:rPr lang="en-US" altLang="ja-JP" sz="2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Primary </a:t>
            </a:r>
            <a:r>
              <a:rPr lang="en-US" altLang="ja-JP" sz="28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Author:</a:t>
            </a:r>
            <a:r>
              <a:rPr lang="ja-JP" altLang="en-US" sz="2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○○○</a:t>
            </a:r>
            <a:r>
              <a:rPr lang="ja-JP" altLang="en-US" sz="28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</a:t>
            </a:r>
            <a:endParaRPr lang="en-US" altLang="ja-JP" sz="28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 algn="ctr"/>
            <a:r>
              <a:rPr lang="en-US" altLang="ja-JP" sz="28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Co-authors:</a:t>
            </a:r>
            <a:r>
              <a:rPr lang="ja-JP" altLang="en-US" sz="2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○○○</a:t>
            </a:r>
            <a:r>
              <a:rPr lang="ja-JP" altLang="en-US" sz="28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</a:t>
            </a:r>
            <a:r>
              <a:rPr lang="en-US" altLang="ja-JP" sz="28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,</a:t>
            </a:r>
            <a:r>
              <a:rPr lang="ja-JP" altLang="en-US" sz="2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○○○</a:t>
            </a:r>
            <a:r>
              <a:rPr lang="ja-JP" altLang="en-US" sz="28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</a:t>
            </a:r>
            <a:r>
              <a:rPr lang="en-US" altLang="ja-JP" sz="28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,</a:t>
            </a:r>
            <a:r>
              <a:rPr lang="ja-JP" altLang="en-US" sz="2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○○○</a:t>
            </a:r>
            <a:r>
              <a:rPr lang="ja-JP" altLang="en-US" sz="28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</a:t>
            </a:r>
            <a:r>
              <a:rPr lang="en-US" altLang="ja-JP" sz="28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,</a:t>
            </a:r>
          </a:p>
          <a:p>
            <a:pPr lvl="0" algn="ctr"/>
            <a:r>
              <a:rPr lang="ja-JP" altLang="en-US" sz="2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○○○</a:t>
            </a:r>
            <a:r>
              <a:rPr lang="ja-JP" altLang="en-US" sz="28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</a:t>
            </a:r>
            <a:r>
              <a:rPr lang="en-US" altLang="ja-JP" sz="28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,</a:t>
            </a:r>
            <a:r>
              <a:rPr lang="ja-JP" altLang="en-US" sz="2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○○○</a:t>
            </a:r>
            <a:r>
              <a:rPr lang="ja-JP" altLang="en-US" sz="28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</a:t>
            </a:r>
            <a:r>
              <a:rPr lang="en-US" altLang="ja-JP" sz="28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,</a:t>
            </a:r>
            <a:r>
              <a:rPr lang="ja-JP" altLang="en-US" sz="2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○○○</a:t>
            </a:r>
            <a:r>
              <a:rPr lang="ja-JP" altLang="en-US" sz="28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</a:t>
            </a:r>
            <a:endParaRPr lang="en-US" altLang="ja-JP" sz="28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0" y="3582302"/>
            <a:ext cx="9131586" cy="34470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2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As conflict of Interest </a:t>
            </a:r>
            <a:r>
              <a:rPr lang="en-US" altLang="ja-JP" sz="2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disclosure for this presentation </a:t>
            </a:r>
            <a:endParaRPr lang="en-US" altLang="ja-JP" sz="24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tabLst>
                <a:tab pos="1709738" algn="l"/>
                <a:tab pos="3944938" algn="l"/>
              </a:tabLst>
              <a:defRPr/>
            </a:pPr>
            <a:r>
              <a:rPr lang="ja-JP" altLang="en-US" sz="3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en-US" altLang="ja-JP" sz="3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	</a:t>
            </a:r>
            <a:r>
              <a:rPr lang="en-US" altLang="ja-JP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Post  of  executive /consultant</a:t>
            </a:r>
            <a:r>
              <a:rPr lang="ja-JP" altLang="en-US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</a:t>
            </a:r>
            <a:r>
              <a:rPr lang="en-US" altLang="ja-JP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AB</a:t>
            </a:r>
            <a:r>
              <a:rPr lang="ja-JP" altLang="en-US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Pharma Co.,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tabLst>
                <a:tab pos="1709738" algn="l"/>
                <a:tab pos="3944938" algn="l"/>
              </a:tabLst>
              <a:defRPr/>
            </a:pPr>
            <a:r>
              <a:rPr lang="ja-JP" altLang="en-US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en-US" altLang="ja-JP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	</a:t>
            </a:r>
            <a:r>
              <a:rPr lang="en-US" altLang="ja-JP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Stocks</a:t>
            </a:r>
            <a:r>
              <a:rPr lang="ja-JP" altLang="en-US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</a:t>
            </a:r>
            <a:r>
              <a:rPr lang="ja-JP" altLang="en-US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 　　</a:t>
            </a:r>
            <a:r>
              <a:rPr lang="en-US" altLang="ja-JP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	</a:t>
            </a:r>
            <a:r>
              <a:rPr lang="en-US" altLang="ja-JP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               	</a:t>
            </a:r>
            <a:r>
              <a:rPr lang="ja-JP" altLang="en-US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en-US" altLang="ja-JP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CD</a:t>
            </a:r>
            <a:r>
              <a:rPr lang="ja-JP" altLang="en-US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Pharma Co.,</a:t>
            </a:r>
            <a:endParaRPr lang="en-US" altLang="ja-JP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tabLst>
                <a:tab pos="1709738" algn="l"/>
                <a:tab pos="3944938" algn="l"/>
              </a:tabLst>
              <a:defRPr/>
            </a:pPr>
            <a:r>
              <a:rPr lang="ja-JP" altLang="en-US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en-US" altLang="ja-JP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	</a:t>
            </a:r>
            <a:r>
              <a:rPr lang="en-US" altLang="ja-JP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Patent royalties</a:t>
            </a:r>
            <a:r>
              <a:rPr lang="ja-JP" altLang="en-US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</a:t>
            </a:r>
            <a:r>
              <a:rPr lang="ja-JP" altLang="en-US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</a:t>
            </a:r>
            <a:r>
              <a:rPr lang="en-US" altLang="ja-JP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	</a:t>
            </a:r>
            <a:r>
              <a:rPr lang="en-US" altLang="ja-JP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            None</a:t>
            </a:r>
            <a:endParaRPr lang="en-US" altLang="ja-JP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tabLst>
                <a:tab pos="1709738" algn="l"/>
                <a:tab pos="3944938" algn="l"/>
              </a:tabLst>
              <a:defRPr/>
            </a:pPr>
            <a:r>
              <a:rPr lang="ja-JP" altLang="en-US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en-US" altLang="ja-JP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	</a:t>
            </a:r>
            <a:r>
              <a:rPr lang="en-US" altLang="ja-JP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Consigned research fund</a:t>
            </a:r>
            <a:r>
              <a:rPr lang="ja-JP" altLang="en-US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</a:t>
            </a:r>
            <a:r>
              <a:rPr lang="ja-JP" altLang="en-US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</a:t>
            </a:r>
            <a:r>
              <a:rPr lang="ja-JP" altLang="en-US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 </a:t>
            </a:r>
            <a:r>
              <a:rPr lang="en-US" altLang="ja-JP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EF</a:t>
            </a:r>
            <a:r>
              <a:rPr lang="ja-JP" altLang="en-US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Pharma Co.,</a:t>
            </a:r>
            <a:endParaRPr lang="en-US" altLang="ja-JP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tabLst>
                <a:tab pos="1709738" algn="l"/>
                <a:tab pos="3944938" algn="l"/>
              </a:tabLst>
              <a:defRPr/>
            </a:pPr>
            <a:r>
              <a:rPr lang="ja-JP" altLang="en-US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en-US" altLang="ja-JP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	</a:t>
            </a:r>
            <a:r>
              <a:rPr lang="en-US" altLang="ja-JP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Stage moneys</a:t>
            </a:r>
            <a:r>
              <a:rPr lang="ja-JP" altLang="en-US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</a:t>
            </a:r>
            <a:r>
              <a:rPr lang="ja-JP" altLang="en-US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</a:t>
            </a:r>
            <a:r>
              <a:rPr lang="en-US" altLang="ja-JP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	</a:t>
            </a:r>
            <a:r>
              <a:rPr lang="en-US" altLang="ja-JP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            GH</a:t>
            </a:r>
            <a:r>
              <a:rPr lang="ja-JP" altLang="en-US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Medical Co.,</a:t>
            </a:r>
            <a:endParaRPr lang="en-US" altLang="ja-JP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tabLst>
                <a:tab pos="1709738" algn="l"/>
                <a:tab pos="3944938" algn="l"/>
              </a:tabLst>
              <a:defRPr/>
            </a:pPr>
            <a:r>
              <a:rPr lang="ja-JP" altLang="en-US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en-US" altLang="ja-JP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	</a:t>
            </a:r>
            <a:r>
              <a:rPr lang="en-US" altLang="ja-JP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Manuscript fees</a:t>
            </a:r>
            <a:r>
              <a:rPr lang="ja-JP" altLang="en-US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</a:t>
            </a:r>
            <a:r>
              <a:rPr lang="ja-JP" altLang="en-US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</a:t>
            </a:r>
            <a:r>
              <a:rPr lang="en-US" altLang="ja-JP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	</a:t>
            </a:r>
            <a:r>
              <a:rPr lang="en-US" altLang="ja-JP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None</a:t>
            </a:r>
            <a:endParaRPr lang="en-US" altLang="ja-JP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tabLst>
                <a:tab pos="1709738" algn="l"/>
                <a:tab pos="3944938" algn="l"/>
              </a:tabLst>
              <a:defRPr/>
            </a:pPr>
            <a:r>
              <a:rPr lang="en-US" altLang="ja-JP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	</a:t>
            </a:r>
            <a:r>
              <a:rPr lang="en-US" altLang="ja-JP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Scholarship donation</a:t>
            </a:r>
            <a:r>
              <a:rPr lang="ja-JP" altLang="en-US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</a:t>
            </a:r>
            <a:r>
              <a:rPr lang="en-US" altLang="ja-JP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	</a:t>
            </a:r>
            <a:r>
              <a:rPr lang="en-US" altLang="ja-JP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            None</a:t>
            </a:r>
            <a:endParaRPr lang="en-US" altLang="ja-JP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tabLst>
                <a:tab pos="1709738" algn="l"/>
                <a:tab pos="3944938" algn="l"/>
              </a:tabLst>
              <a:defRPr/>
            </a:pPr>
            <a:r>
              <a:rPr lang="en-US" altLang="ja-JP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	Endowed chair belongs</a:t>
            </a:r>
            <a:r>
              <a:rPr lang="ja-JP" altLang="en-US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</a:t>
            </a:r>
            <a:r>
              <a:rPr lang="en-US" altLang="ja-JP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          None</a:t>
            </a:r>
            <a:endParaRPr lang="en-US" altLang="ja-JP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tabLst>
                <a:tab pos="1709738" algn="l"/>
                <a:tab pos="3944938" algn="l"/>
              </a:tabLst>
              <a:defRPr/>
            </a:pPr>
            <a:r>
              <a:rPr lang="en-US" altLang="ja-JP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	</a:t>
            </a:r>
            <a:r>
              <a:rPr lang="en-US" altLang="ja-JP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Other rewards</a:t>
            </a:r>
            <a:r>
              <a:rPr lang="ja-JP" altLang="en-US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                          </a:t>
            </a:r>
            <a:r>
              <a:rPr lang="en-US" altLang="ja-JP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None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tabLst>
                <a:tab pos="1709738" algn="l"/>
                <a:tab pos="3944938" algn="l"/>
              </a:tabLst>
              <a:defRPr/>
            </a:pPr>
            <a:endParaRPr lang="en-US" altLang="ja-JP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49150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テキスト ボックス 4"/>
          <p:cNvSpPr txBox="1">
            <a:spLocks noChangeArrowheads="1"/>
          </p:cNvSpPr>
          <p:nvPr/>
        </p:nvSpPr>
        <p:spPr bwMode="auto">
          <a:xfrm>
            <a:off x="494357" y="5098831"/>
            <a:ext cx="820737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ja-JP" sz="3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We have no financial relationships to </a:t>
            </a:r>
            <a:r>
              <a:rPr lang="en-US" altLang="ja-JP" sz="3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disclose</a:t>
            </a:r>
            <a:r>
              <a:rPr lang="en-US" altLang="ja-JP" sz="3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for this presentation </a:t>
            </a:r>
            <a:endParaRPr lang="en-US" altLang="ja-JP" sz="36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" name="角丸四角形 5"/>
          <p:cNvSpPr/>
          <p:nvPr/>
        </p:nvSpPr>
        <p:spPr>
          <a:xfrm>
            <a:off x="829929" y="332656"/>
            <a:ext cx="7775575" cy="4248472"/>
          </a:xfrm>
          <a:prstGeom prst="roundRect">
            <a:avLst/>
          </a:prstGeom>
          <a:solidFill>
            <a:srgbClr val="A7F5FF"/>
          </a:solidFill>
          <a:ln>
            <a:solidFill>
              <a:srgbClr val="A7F5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algn="ctr"/>
            <a:r>
              <a:rPr lang="en-US" altLang="ja-JP" sz="2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The </a:t>
            </a:r>
            <a:r>
              <a:rPr lang="ja-JP" altLang="en-US" sz="2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○○</a:t>
            </a:r>
            <a:r>
              <a:rPr lang="en-US" altLang="ja-JP" sz="2400" baseline="30000" dirty="0" err="1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nd</a:t>
            </a:r>
            <a:r>
              <a:rPr lang="en-US" altLang="ja-JP" sz="2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2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Annual Meeting of </a:t>
            </a:r>
            <a:endParaRPr lang="en-US" altLang="ja-JP" sz="24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 algn="ctr"/>
            <a:r>
              <a:rPr lang="en-US" altLang="ja-JP" sz="2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the </a:t>
            </a:r>
            <a:r>
              <a:rPr lang="en-US" altLang="ja-JP" sz="2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Japan Society of Human </a:t>
            </a:r>
            <a:r>
              <a:rPr lang="en-US" altLang="ja-JP" sz="2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Genetics</a:t>
            </a:r>
          </a:p>
          <a:p>
            <a:pPr lvl="0" algn="ctr"/>
            <a:endParaRPr lang="en-US" altLang="ja-JP" sz="24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 algn="ctr"/>
            <a:r>
              <a:rPr lang="en-US" altLang="ja-JP" sz="36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Conflict of Interest Disclosure</a:t>
            </a:r>
          </a:p>
          <a:p>
            <a:pPr lvl="0"/>
            <a:endParaRPr lang="en-US" altLang="ja-JP" sz="28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 algn="ctr"/>
            <a:r>
              <a:rPr lang="en-US" altLang="ja-JP" sz="2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Primary Author:</a:t>
            </a:r>
            <a:r>
              <a:rPr lang="ja-JP" altLang="en-US" sz="2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○○○</a:t>
            </a:r>
            <a:r>
              <a:rPr lang="ja-JP" altLang="en-US" sz="28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</a:t>
            </a:r>
            <a:endParaRPr lang="en-US" altLang="ja-JP" sz="28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 algn="ctr"/>
            <a:r>
              <a:rPr lang="en-US" altLang="ja-JP" sz="28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Co</a:t>
            </a:r>
            <a:r>
              <a:rPr lang="ja-JP" altLang="en-US" sz="28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en-US" altLang="ja-JP" sz="28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Authors:</a:t>
            </a:r>
            <a:r>
              <a:rPr lang="ja-JP" altLang="en-US" sz="2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○○○</a:t>
            </a:r>
            <a:r>
              <a:rPr lang="ja-JP" altLang="en-US" sz="28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</a:t>
            </a:r>
            <a:r>
              <a:rPr lang="en-US" altLang="ja-JP" sz="28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,</a:t>
            </a:r>
            <a:r>
              <a:rPr lang="ja-JP" altLang="en-US" sz="2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○○○</a:t>
            </a:r>
            <a:r>
              <a:rPr lang="ja-JP" altLang="en-US" sz="28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</a:t>
            </a:r>
            <a:r>
              <a:rPr lang="en-US" altLang="ja-JP" sz="28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,</a:t>
            </a:r>
            <a:r>
              <a:rPr lang="ja-JP" altLang="en-US" sz="2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○○○</a:t>
            </a:r>
            <a:r>
              <a:rPr lang="ja-JP" altLang="en-US" sz="28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</a:t>
            </a:r>
            <a:r>
              <a:rPr lang="en-US" altLang="ja-JP" sz="28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,</a:t>
            </a:r>
          </a:p>
          <a:p>
            <a:pPr lvl="0" algn="ctr"/>
            <a:r>
              <a:rPr lang="ja-JP" altLang="en-US" sz="2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○○○</a:t>
            </a:r>
            <a:r>
              <a:rPr lang="ja-JP" altLang="en-US" sz="28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</a:t>
            </a:r>
            <a:r>
              <a:rPr lang="en-US" altLang="ja-JP" sz="28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,</a:t>
            </a:r>
            <a:r>
              <a:rPr lang="ja-JP" altLang="en-US" sz="2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○○○</a:t>
            </a:r>
            <a:r>
              <a:rPr lang="ja-JP" altLang="en-US" sz="28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</a:t>
            </a:r>
            <a:endParaRPr lang="en-US" altLang="ja-JP" sz="28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95216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634</TotalTime>
  <Words>98</Words>
  <Application>Microsoft Office PowerPoint</Application>
  <PresentationFormat>画面に合わせる (4:3)</PresentationFormat>
  <Paragraphs>26</Paragraphs>
  <Slides>2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Owner</dc:creator>
  <cp:lastModifiedBy>岩崎直子</cp:lastModifiedBy>
  <cp:revision>34</cp:revision>
  <cp:lastPrinted>2017-10-18T07:22:39Z</cp:lastPrinted>
  <dcterms:created xsi:type="dcterms:W3CDTF">2009-08-26T23:44:44Z</dcterms:created>
  <dcterms:modified xsi:type="dcterms:W3CDTF">2017-12-11T09:48:50Z</dcterms:modified>
</cp:coreProperties>
</file>